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71" r:id="rId2"/>
    <p:sldId id="267" r:id="rId3"/>
    <p:sldId id="259" r:id="rId4"/>
    <p:sldId id="268" r:id="rId5"/>
    <p:sldId id="261" r:id="rId6"/>
    <p:sldId id="263" r:id="rId7"/>
  </p:sldIdLst>
  <p:sldSz cx="9144000" cy="6858000" type="screen4x3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D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09"/>
    <p:restoredTop sz="94720"/>
  </p:normalViewPr>
  <p:slideViewPr>
    <p:cSldViewPr snapToGrid="0">
      <p:cViewPr varScale="1">
        <p:scale>
          <a:sx n="100" d="100"/>
          <a:sy n="100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7ACE57-54ED-49FE-8122-DB90CB64B19E}" type="doc">
      <dgm:prSet loTypeId="urn:microsoft.com/office/officeart/2008/layout/LinedList" loCatId="list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6E4F9BB-452F-424D-A00C-BF152A5D68B3}">
      <dgm:prSet custT="1"/>
      <dgm:spPr/>
      <dgm:t>
        <a:bodyPr/>
        <a:lstStyle/>
        <a:p>
          <a:r>
            <a:rPr lang="en-GB" sz="1400">
              <a:latin typeface="Times New Roman" panose="02020603050405020304" pitchFamily="18" charset="0"/>
              <a:cs typeface="Times New Roman" panose="02020603050405020304" pitchFamily="18" charset="0"/>
            </a:rPr>
            <a:t>Collaboration tools and platforms used (e.g., GitHub for version control).</a:t>
          </a:r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153C741-F461-4600-A483-3FF5F6C8D765}" type="parTrans" cxnId="{7611C1B1-680B-407A-A949-A1F37E02EF1B}">
      <dgm:prSet/>
      <dgm:spPr/>
      <dgm:t>
        <a:bodyPr/>
        <a:lstStyle/>
        <a:p>
          <a:endParaRPr lang="en-US"/>
        </a:p>
      </dgm:t>
    </dgm:pt>
    <dgm:pt modelId="{123DCDBC-B2F3-4ECF-8759-207BC1A1A706}" type="sibTrans" cxnId="{7611C1B1-680B-407A-A949-A1F37E02EF1B}">
      <dgm:prSet/>
      <dgm:spPr/>
      <dgm:t>
        <a:bodyPr/>
        <a:lstStyle/>
        <a:p>
          <a:endParaRPr lang="en-US"/>
        </a:p>
      </dgm:t>
    </dgm:pt>
    <dgm:pt modelId="{AA2D6EA6-145D-4426-A9EB-82D6DA037EE6}">
      <dgm:prSet custT="1"/>
      <dgm:spPr/>
      <dgm:t>
        <a:bodyPr/>
        <a:lstStyle/>
        <a:p>
          <a:r>
            <a:rPr lang="en-GB" sz="1400">
              <a:latin typeface="Times New Roman" panose="02020603050405020304" pitchFamily="18" charset="0"/>
              <a:cs typeface="Times New Roman" panose="02020603050405020304" pitchFamily="18" charset="0"/>
            </a:rPr>
            <a:t>Agile way of working i.e. Scrum.</a:t>
          </a:r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D98996C-C159-488E-B1B2-B37B54A4735F}" type="parTrans" cxnId="{5B5E7149-2A92-4B6B-848A-60AF1D460DA4}">
      <dgm:prSet/>
      <dgm:spPr/>
      <dgm:t>
        <a:bodyPr/>
        <a:lstStyle/>
        <a:p>
          <a:endParaRPr lang="en-US"/>
        </a:p>
      </dgm:t>
    </dgm:pt>
    <dgm:pt modelId="{184330CE-5789-4E46-B5AD-86725155BBE2}" type="sibTrans" cxnId="{5B5E7149-2A92-4B6B-848A-60AF1D460DA4}">
      <dgm:prSet/>
      <dgm:spPr/>
      <dgm:t>
        <a:bodyPr/>
        <a:lstStyle/>
        <a:p>
          <a:endParaRPr lang="en-US"/>
        </a:p>
      </dgm:t>
    </dgm:pt>
    <dgm:pt modelId="{9643209B-78C1-496F-BCB7-684B0FC9F661}">
      <dgm:prSet custT="1"/>
      <dgm:spPr/>
      <dgm:t>
        <a:bodyPr/>
        <a:lstStyle/>
        <a:p>
          <a:r>
            <a:rPr lang="en-GB" sz="1400">
              <a:latin typeface="Times New Roman" panose="02020603050405020304" pitchFamily="18" charset="0"/>
              <a:cs typeface="Times New Roman" panose="02020603050405020304" pitchFamily="18" charset="0"/>
            </a:rPr>
            <a:t>Communication channels within the team was done through Slack and zoom.</a:t>
          </a:r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E8600A2-ECF6-456D-946C-21FD9F6B0674}" type="parTrans" cxnId="{16B281AE-5ADE-43C3-BBB6-91798C9E6C3C}">
      <dgm:prSet/>
      <dgm:spPr/>
      <dgm:t>
        <a:bodyPr/>
        <a:lstStyle/>
        <a:p>
          <a:endParaRPr lang="en-US"/>
        </a:p>
      </dgm:t>
    </dgm:pt>
    <dgm:pt modelId="{CC4EE70E-A7C2-4403-9A3C-6CC3236681CF}" type="sibTrans" cxnId="{16B281AE-5ADE-43C3-BBB6-91798C9E6C3C}">
      <dgm:prSet/>
      <dgm:spPr/>
      <dgm:t>
        <a:bodyPr/>
        <a:lstStyle/>
        <a:p>
          <a:endParaRPr lang="en-US"/>
        </a:p>
      </dgm:t>
    </dgm:pt>
    <dgm:pt modelId="{94EAC970-9718-4D34-9572-E2C53D80931C}">
      <dgm:prSet custT="1"/>
      <dgm:spPr/>
      <dgm:t>
        <a:bodyPr/>
        <a:lstStyle/>
        <a:p>
          <a:r>
            <a:rPr lang="en-GB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Task allocation and responsibilities was done by the Scrum master.</a:t>
          </a:r>
          <a:endParaRPr lang="en-US" sz="14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ACBF8BD-E6ED-4C33-B48F-DA81655BBF7D}" type="parTrans" cxnId="{AEAEF325-105B-4C7F-922D-CEF38242AA3B}">
      <dgm:prSet/>
      <dgm:spPr/>
      <dgm:t>
        <a:bodyPr/>
        <a:lstStyle/>
        <a:p>
          <a:endParaRPr lang="en-US"/>
        </a:p>
      </dgm:t>
    </dgm:pt>
    <dgm:pt modelId="{38BC9687-2355-434C-97A7-CDB04CC319DB}" type="sibTrans" cxnId="{AEAEF325-105B-4C7F-922D-CEF38242AA3B}">
      <dgm:prSet/>
      <dgm:spPr/>
      <dgm:t>
        <a:bodyPr/>
        <a:lstStyle/>
        <a:p>
          <a:endParaRPr lang="en-US"/>
        </a:p>
      </dgm:t>
    </dgm:pt>
    <dgm:pt modelId="{FD52CA23-E52D-4235-AA27-D33744BB5BA1}">
      <dgm:prSet custT="1"/>
      <dgm:spPr/>
      <dgm:t>
        <a:bodyPr/>
        <a:lstStyle/>
        <a:p>
          <a:r>
            <a:rPr lang="en-GB" sz="1400">
              <a:latin typeface="Times New Roman" panose="02020603050405020304" pitchFamily="18" charset="0"/>
              <a:cs typeface="Times New Roman" panose="02020603050405020304" pitchFamily="18" charset="0"/>
            </a:rPr>
            <a:t>Meeting schedules and progress tracking/Sprint review.</a:t>
          </a:r>
          <a:endParaRPr lang="en-US" sz="14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202F82F-E67A-4892-9D18-B2356ABA3339}" type="parTrans" cxnId="{EDF53075-D851-4FF0-9E48-DB0ADF869AC7}">
      <dgm:prSet/>
      <dgm:spPr/>
      <dgm:t>
        <a:bodyPr/>
        <a:lstStyle/>
        <a:p>
          <a:endParaRPr lang="en-US"/>
        </a:p>
      </dgm:t>
    </dgm:pt>
    <dgm:pt modelId="{7D9F4E8A-6634-4343-8694-F13B062D8F91}" type="sibTrans" cxnId="{EDF53075-D851-4FF0-9E48-DB0ADF869AC7}">
      <dgm:prSet/>
      <dgm:spPr/>
      <dgm:t>
        <a:bodyPr/>
        <a:lstStyle/>
        <a:p>
          <a:endParaRPr lang="en-US"/>
        </a:p>
      </dgm:t>
    </dgm:pt>
    <dgm:pt modelId="{F7ED7CC2-94FC-5641-8696-A13A8B172076}" type="pres">
      <dgm:prSet presAssocID="{C37ACE57-54ED-49FE-8122-DB90CB64B19E}" presName="vert0" presStyleCnt="0">
        <dgm:presLayoutVars>
          <dgm:dir/>
          <dgm:animOne val="branch"/>
          <dgm:animLvl val="lvl"/>
        </dgm:presLayoutVars>
      </dgm:prSet>
      <dgm:spPr/>
    </dgm:pt>
    <dgm:pt modelId="{B1B77B0A-3413-7641-97F5-1DB8D3FD6404}" type="pres">
      <dgm:prSet presAssocID="{B6E4F9BB-452F-424D-A00C-BF152A5D68B3}" presName="thickLine" presStyleLbl="alignNode1" presStyleIdx="0" presStyleCnt="5"/>
      <dgm:spPr/>
    </dgm:pt>
    <dgm:pt modelId="{F320DD46-A90B-D04E-B086-ED527547D861}" type="pres">
      <dgm:prSet presAssocID="{B6E4F9BB-452F-424D-A00C-BF152A5D68B3}" presName="horz1" presStyleCnt="0"/>
      <dgm:spPr/>
    </dgm:pt>
    <dgm:pt modelId="{8DA4CD46-90EA-7745-B6DD-3DABCA492748}" type="pres">
      <dgm:prSet presAssocID="{B6E4F9BB-452F-424D-A00C-BF152A5D68B3}" presName="tx1" presStyleLbl="revTx" presStyleIdx="0" presStyleCnt="5"/>
      <dgm:spPr/>
    </dgm:pt>
    <dgm:pt modelId="{40D0B277-E1E2-4140-AC7B-A52C2802FC20}" type="pres">
      <dgm:prSet presAssocID="{B6E4F9BB-452F-424D-A00C-BF152A5D68B3}" presName="vert1" presStyleCnt="0"/>
      <dgm:spPr/>
    </dgm:pt>
    <dgm:pt modelId="{44A82CA8-25F3-B442-8D99-5B5B64B3D6A6}" type="pres">
      <dgm:prSet presAssocID="{AA2D6EA6-145D-4426-A9EB-82D6DA037EE6}" presName="thickLine" presStyleLbl="alignNode1" presStyleIdx="1" presStyleCnt="5"/>
      <dgm:spPr/>
    </dgm:pt>
    <dgm:pt modelId="{6010BBF0-9A93-0740-8C36-F7ACBA599657}" type="pres">
      <dgm:prSet presAssocID="{AA2D6EA6-145D-4426-A9EB-82D6DA037EE6}" presName="horz1" presStyleCnt="0"/>
      <dgm:spPr/>
    </dgm:pt>
    <dgm:pt modelId="{C1376658-C9AE-A246-9907-FF76E18F2CDE}" type="pres">
      <dgm:prSet presAssocID="{AA2D6EA6-145D-4426-A9EB-82D6DA037EE6}" presName="tx1" presStyleLbl="revTx" presStyleIdx="1" presStyleCnt="5"/>
      <dgm:spPr/>
    </dgm:pt>
    <dgm:pt modelId="{CE2B4498-FB4A-684E-8D33-1C1F55D341B7}" type="pres">
      <dgm:prSet presAssocID="{AA2D6EA6-145D-4426-A9EB-82D6DA037EE6}" presName="vert1" presStyleCnt="0"/>
      <dgm:spPr/>
    </dgm:pt>
    <dgm:pt modelId="{D9532652-4C13-5240-B0F4-8B353A35DE41}" type="pres">
      <dgm:prSet presAssocID="{9643209B-78C1-496F-BCB7-684B0FC9F661}" presName="thickLine" presStyleLbl="alignNode1" presStyleIdx="2" presStyleCnt="5"/>
      <dgm:spPr/>
    </dgm:pt>
    <dgm:pt modelId="{1B678AF8-8FCC-6948-A816-EA6109EF656D}" type="pres">
      <dgm:prSet presAssocID="{9643209B-78C1-496F-BCB7-684B0FC9F661}" presName="horz1" presStyleCnt="0"/>
      <dgm:spPr/>
    </dgm:pt>
    <dgm:pt modelId="{6E328064-2DAF-E248-BBAB-FAB94C5BB3AD}" type="pres">
      <dgm:prSet presAssocID="{9643209B-78C1-496F-BCB7-684B0FC9F661}" presName="tx1" presStyleLbl="revTx" presStyleIdx="2" presStyleCnt="5"/>
      <dgm:spPr/>
    </dgm:pt>
    <dgm:pt modelId="{C93DAC7D-BEF8-C747-9CD3-DCE230EE0AFB}" type="pres">
      <dgm:prSet presAssocID="{9643209B-78C1-496F-BCB7-684B0FC9F661}" presName="vert1" presStyleCnt="0"/>
      <dgm:spPr/>
    </dgm:pt>
    <dgm:pt modelId="{26561DB7-72EE-8D4A-AB89-CD83BDFFF05C}" type="pres">
      <dgm:prSet presAssocID="{94EAC970-9718-4D34-9572-E2C53D80931C}" presName="thickLine" presStyleLbl="alignNode1" presStyleIdx="3" presStyleCnt="5"/>
      <dgm:spPr/>
    </dgm:pt>
    <dgm:pt modelId="{C06DC254-4BB0-DC4F-B00D-0E5E93A8E317}" type="pres">
      <dgm:prSet presAssocID="{94EAC970-9718-4D34-9572-E2C53D80931C}" presName="horz1" presStyleCnt="0"/>
      <dgm:spPr/>
    </dgm:pt>
    <dgm:pt modelId="{ECEE0E2F-8CD7-EC4A-8C5C-C896F6F908D0}" type="pres">
      <dgm:prSet presAssocID="{94EAC970-9718-4D34-9572-E2C53D80931C}" presName="tx1" presStyleLbl="revTx" presStyleIdx="3" presStyleCnt="5"/>
      <dgm:spPr/>
    </dgm:pt>
    <dgm:pt modelId="{CBD62983-5D10-334B-A9D2-8F38FBACCDB2}" type="pres">
      <dgm:prSet presAssocID="{94EAC970-9718-4D34-9572-E2C53D80931C}" presName="vert1" presStyleCnt="0"/>
      <dgm:spPr/>
    </dgm:pt>
    <dgm:pt modelId="{124AB155-21F6-BD44-91AB-33C6B45A1654}" type="pres">
      <dgm:prSet presAssocID="{FD52CA23-E52D-4235-AA27-D33744BB5BA1}" presName="thickLine" presStyleLbl="alignNode1" presStyleIdx="4" presStyleCnt="5"/>
      <dgm:spPr/>
    </dgm:pt>
    <dgm:pt modelId="{D6F980E5-B726-204A-B2B0-804D9ABC800F}" type="pres">
      <dgm:prSet presAssocID="{FD52CA23-E52D-4235-AA27-D33744BB5BA1}" presName="horz1" presStyleCnt="0"/>
      <dgm:spPr/>
    </dgm:pt>
    <dgm:pt modelId="{8F1FE4CD-5965-7448-9DC6-3323A676D836}" type="pres">
      <dgm:prSet presAssocID="{FD52CA23-E52D-4235-AA27-D33744BB5BA1}" presName="tx1" presStyleLbl="revTx" presStyleIdx="4" presStyleCnt="5"/>
      <dgm:spPr/>
    </dgm:pt>
    <dgm:pt modelId="{12EB9342-3E7A-B145-9D22-2802A90C1A84}" type="pres">
      <dgm:prSet presAssocID="{FD52CA23-E52D-4235-AA27-D33744BB5BA1}" presName="vert1" presStyleCnt="0"/>
      <dgm:spPr/>
    </dgm:pt>
  </dgm:ptLst>
  <dgm:cxnLst>
    <dgm:cxn modelId="{B073E20C-8DA1-DF4B-B84F-480C69B44AF3}" type="presOf" srcId="{B6E4F9BB-452F-424D-A00C-BF152A5D68B3}" destId="{8DA4CD46-90EA-7745-B6DD-3DABCA492748}" srcOrd="0" destOrd="0" presId="urn:microsoft.com/office/officeart/2008/layout/LinedList"/>
    <dgm:cxn modelId="{AEAEF325-105B-4C7F-922D-CEF38242AA3B}" srcId="{C37ACE57-54ED-49FE-8122-DB90CB64B19E}" destId="{94EAC970-9718-4D34-9572-E2C53D80931C}" srcOrd="3" destOrd="0" parTransId="{AACBF8BD-E6ED-4C33-B48F-DA81655BBF7D}" sibTransId="{38BC9687-2355-434C-97A7-CDB04CC319DB}"/>
    <dgm:cxn modelId="{5B5E7149-2A92-4B6B-848A-60AF1D460DA4}" srcId="{C37ACE57-54ED-49FE-8122-DB90CB64B19E}" destId="{AA2D6EA6-145D-4426-A9EB-82D6DA037EE6}" srcOrd="1" destOrd="0" parTransId="{BD98996C-C159-488E-B1B2-B37B54A4735F}" sibTransId="{184330CE-5789-4E46-B5AD-86725155BBE2}"/>
    <dgm:cxn modelId="{EDF53075-D851-4FF0-9E48-DB0ADF869AC7}" srcId="{C37ACE57-54ED-49FE-8122-DB90CB64B19E}" destId="{FD52CA23-E52D-4235-AA27-D33744BB5BA1}" srcOrd="4" destOrd="0" parTransId="{3202F82F-E67A-4892-9D18-B2356ABA3339}" sibTransId="{7D9F4E8A-6634-4343-8694-F13B062D8F91}"/>
    <dgm:cxn modelId="{87FFF580-1AE1-554A-B923-528A52A26A15}" type="presOf" srcId="{9643209B-78C1-496F-BCB7-684B0FC9F661}" destId="{6E328064-2DAF-E248-BBAB-FAB94C5BB3AD}" srcOrd="0" destOrd="0" presId="urn:microsoft.com/office/officeart/2008/layout/LinedList"/>
    <dgm:cxn modelId="{4E42448B-473F-3B44-A0BE-1764063C91A1}" type="presOf" srcId="{94EAC970-9718-4D34-9572-E2C53D80931C}" destId="{ECEE0E2F-8CD7-EC4A-8C5C-C896F6F908D0}" srcOrd="0" destOrd="0" presId="urn:microsoft.com/office/officeart/2008/layout/LinedList"/>
    <dgm:cxn modelId="{1987CB96-9EBF-0B4C-BC8A-DAFB65F6B422}" type="presOf" srcId="{AA2D6EA6-145D-4426-A9EB-82D6DA037EE6}" destId="{C1376658-C9AE-A246-9907-FF76E18F2CDE}" srcOrd="0" destOrd="0" presId="urn:microsoft.com/office/officeart/2008/layout/LinedList"/>
    <dgm:cxn modelId="{16B281AE-5ADE-43C3-BBB6-91798C9E6C3C}" srcId="{C37ACE57-54ED-49FE-8122-DB90CB64B19E}" destId="{9643209B-78C1-496F-BCB7-684B0FC9F661}" srcOrd="2" destOrd="0" parTransId="{7E8600A2-ECF6-456D-946C-21FD9F6B0674}" sibTransId="{CC4EE70E-A7C2-4403-9A3C-6CC3236681CF}"/>
    <dgm:cxn modelId="{7611C1B1-680B-407A-A949-A1F37E02EF1B}" srcId="{C37ACE57-54ED-49FE-8122-DB90CB64B19E}" destId="{B6E4F9BB-452F-424D-A00C-BF152A5D68B3}" srcOrd="0" destOrd="0" parTransId="{B153C741-F461-4600-A483-3FF5F6C8D765}" sibTransId="{123DCDBC-B2F3-4ECF-8759-207BC1A1A706}"/>
    <dgm:cxn modelId="{12C75ED4-1D26-464F-BC36-7303A179A3DF}" type="presOf" srcId="{FD52CA23-E52D-4235-AA27-D33744BB5BA1}" destId="{8F1FE4CD-5965-7448-9DC6-3323A676D836}" srcOrd="0" destOrd="0" presId="urn:microsoft.com/office/officeart/2008/layout/LinedList"/>
    <dgm:cxn modelId="{ED9CC7DE-8C0D-7240-9997-DB3FA4038C0F}" type="presOf" srcId="{C37ACE57-54ED-49FE-8122-DB90CB64B19E}" destId="{F7ED7CC2-94FC-5641-8696-A13A8B172076}" srcOrd="0" destOrd="0" presId="urn:microsoft.com/office/officeart/2008/layout/LinedList"/>
    <dgm:cxn modelId="{775BECF7-13EA-2F4E-BF5C-AE7F90D04C7B}" type="presParOf" srcId="{F7ED7CC2-94FC-5641-8696-A13A8B172076}" destId="{B1B77B0A-3413-7641-97F5-1DB8D3FD6404}" srcOrd="0" destOrd="0" presId="urn:microsoft.com/office/officeart/2008/layout/LinedList"/>
    <dgm:cxn modelId="{B1B2B991-4B7D-7A42-AA71-C92EE29895BE}" type="presParOf" srcId="{F7ED7CC2-94FC-5641-8696-A13A8B172076}" destId="{F320DD46-A90B-D04E-B086-ED527547D861}" srcOrd="1" destOrd="0" presId="urn:microsoft.com/office/officeart/2008/layout/LinedList"/>
    <dgm:cxn modelId="{2D96FB02-594E-0840-803A-A86680BC6177}" type="presParOf" srcId="{F320DD46-A90B-D04E-B086-ED527547D861}" destId="{8DA4CD46-90EA-7745-B6DD-3DABCA492748}" srcOrd="0" destOrd="0" presId="urn:microsoft.com/office/officeart/2008/layout/LinedList"/>
    <dgm:cxn modelId="{0CA2C754-0612-2546-9741-5729E615F125}" type="presParOf" srcId="{F320DD46-A90B-D04E-B086-ED527547D861}" destId="{40D0B277-E1E2-4140-AC7B-A52C2802FC20}" srcOrd="1" destOrd="0" presId="urn:microsoft.com/office/officeart/2008/layout/LinedList"/>
    <dgm:cxn modelId="{46CCB504-5536-BF4B-90E8-2A811DBD46CD}" type="presParOf" srcId="{F7ED7CC2-94FC-5641-8696-A13A8B172076}" destId="{44A82CA8-25F3-B442-8D99-5B5B64B3D6A6}" srcOrd="2" destOrd="0" presId="urn:microsoft.com/office/officeart/2008/layout/LinedList"/>
    <dgm:cxn modelId="{1FBE7982-A7A3-464A-BE49-47E08ADD8827}" type="presParOf" srcId="{F7ED7CC2-94FC-5641-8696-A13A8B172076}" destId="{6010BBF0-9A93-0740-8C36-F7ACBA599657}" srcOrd="3" destOrd="0" presId="urn:microsoft.com/office/officeart/2008/layout/LinedList"/>
    <dgm:cxn modelId="{018D17C6-D77E-DD40-8261-D5DD536AACC5}" type="presParOf" srcId="{6010BBF0-9A93-0740-8C36-F7ACBA599657}" destId="{C1376658-C9AE-A246-9907-FF76E18F2CDE}" srcOrd="0" destOrd="0" presId="urn:microsoft.com/office/officeart/2008/layout/LinedList"/>
    <dgm:cxn modelId="{7C5C8B53-2F4F-FA4E-8D54-9E4F015C927C}" type="presParOf" srcId="{6010BBF0-9A93-0740-8C36-F7ACBA599657}" destId="{CE2B4498-FB4A-684E-8D33-1C1F55D341B7}" srcOrd="1" destOrd="0" presId="urn:microsoft.com/office/officeart/2008/layout/LinedList"/>
    <dgm:cxn modelId="{E3D74733-FF82-D247-AE4A-D53CCBFF247F}" type="presParOf" srcId="{F7ED7CC2-94FC-5641-8696-A13A8B172076}" destId="{D9532652-4C13-5240-B0F4-8B353A35DE41}" srcOrd="4" destOrd="0" presId="urn:microsoft.com/office/officeart/2008/layout/LinedList"/>
    <dgm:cxn modelId="{B0385C0C-21FB-B24B-A323-A84A3DF8C391}" type="presParOf" srcId="{F7ED7CC2-94FC-5641-8696-A13A8B172076}" destId="{1B678AF8-8FCC-6948-A816-EA6109EF656D}" srcOrd="5" destOrd="0" presId="urn:microsoft.com/office/officeart/2008/layout/LinedList"/>
    <dgm:cxn modelId="{312E0725-896C-1741-B9D7-CE1CBBE42017}" type="presParOf" srcId="{1B678AF8-8FCC-6948-A816-EA6109EF656D}" destId="{6E328064-2DAF-E248-BBAB-FAB94C5BB3AD}" srcOrd="0" destOrd="0" presId="urn:microsoft.com/office/officeart/2008/layout/LinedList"/>
    <dgm:cxn modelId="{1D291DFF-7276-DB4D-AA66-6539266F56BE}" type="presParOf" srcId="{1B678AF8-8FCC-6948-A816-EA6109EF656D}" destId="{C93DAC7D-BEF8-C747-9CD3-DCE230EE0AFB}" srcOrd="1" destOrd="0" presId="urn:microsoft.com/office/officeart/2008/layout/LinedList"/>
    <dgm:cxn modelId="{A81873B2-B3C6-DF4E-B7C8-178DBCADFDFC}" type="presParOf" srcId="{F7ED7CC2-94FC-5641-8696-A13A8B172076}" destId="{26561DB7-72EE-8D4A-AB89-CD83BDFFF05C}" srcOrd="6" destOrd="0" presId="urn:microsoft.com/office/officeart/2008/layout/LinedList"/>
    <dgm:cxn modelId="{28F4B901-BE81-444A-BE19-1BEC2F499D69}" type="presParOf" srcId="{F7ED7CC2-94FC-5641-8696-A13A8B172076}" destId="{C06DC254-4BB0-DC4F-B00D-0E5E93A8E317}" srcOrd="7" destOrd="0" presId="urn:microsoft.com/office/officeart/2008/layout/LinedList"/>
    <dgm:cxn modelId="{F935BEB2-1AF4-DF44-967E-AE432C19AB9E}" type="presParOf" srcId="{C06DC254-4BB0-DC4F-B00D-0E5E93A8E317}" destId="{ECEE0E2F-8CD7-EC4A-8C5C-C896F6F908D0}" srcOrd="0" destOrd="0" presId="urn:microsoft.com/office/officeart/2008/layout/LinedList"/>
    <dgm:cxn modelId="{BA9C2EEA-3021-EC44-AC85-3B38AA0B6677}" type="presParOf" srcId="{C06DC254-4BB0-DC4F-B00D-0E5E93A8E317}" destId="{CBD62983-5D10-334B-A9D2-8F38FBACCDB2}" srcOrd="1" destOrd="0" presId="urn:microsoft.com/office/officeart/2008/layout/LinedList"/>
    <dgm:cxn modelId="{3B71EA33-B559-9540-949A-313F645201FE}" type="presParOf" srcId="{F7ED7CC2-94FC-5641-8696-A13A8B172076}" destId="{124AB155-21F6-BD44-91AB-33C6B45A1654}" srcOrd="8" destOrd="0" presId="urn:microsoft.com/office/officeart/2008/layout/LinedList"/>
    <dgm:cxn modelId="{F91CE53D-6AA9-484A-B6B3-A772B85877D0}" type="presParOf" srcId="{F7ED7CC2-94FC-5641-8696-A13A8B172076}" destId="{D6F980E5-B726-204A-B2B0-804D9ABC800F}" srcOrd="9" destOrd="0" presId="urn:microsoft.com/office/officeart/2008/layout/LinedList"/>
    <dgm:cxn modelId="{A3F78713-D3A7-8049-B1FA-0A5EA66AE98E}" type="presParOf" srcId="{D6F980E5-B726-204A-B2B0-804D9ABC800F}" destId="{8F1FE4CD-5965-7448-9DC6-3323A676D836}" srcOrd="0" destOrd="0" presId="urn:microsoft.com/office/officeart/2008/layout/LinedList"/>
    <dgm:cxn modelId="{01E478B4-C297-914F-A9D9-8F6F1A6290C7}" type="presParOf" srcId="{D6F980E5-B726-204A-B2B0-804D9ABC800F}" destId="{12EB9342-3E7A-B145-9D22-2802A90C1A8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B77B0A-3413-7641-97F5-1DB8D3FD6404}">
      <dsp:nvSpPr>
        <dsp:cNvPr id="0" name=""/>
        <dsp:cNvSpPr/>
      </dsp:nvSpPr>
      <dsp:spPr>
        <a:xfrm>
          <a:off x="0" y="300"/>
          <a:ext cx="7906406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A4CD46-90EA-7745-B6DD-3DABCA492748}">
      <dsp:nvSpPr>
        <dsp:cNvPr id="0" name=""/>
        <dsp:cNvSpPr/>
      </dsp:nvSpPr>
      <dsp:spPr>
        <a:xfrm>
          <a:off x="0" y="300"/>
          <a:ext cx="7906406" cy="4922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Collaboration tools and platforms used (e.g., GitHub for version control).</a:t>
          </a:r>
          <a:endParaRPr lang="en-US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00"/>
        <a:ext cx="7906406" cy="492297"/>
      </dsp:txXfrm>
    </dsp:sp>
    <dsp:sp modelId="{44A82CA8-25F3-B442-8D99-5B5B64B3D6A6}">
      <dsp:nvSpPr>
        <dsp:cNvPr id="0" name=""/>
        <dsp:cNvSpPr/>
      </dsp:nvSpPr>
      <dsp:spPr>
        <a:xfrm>
          <a:off x="0" y="492598"/>
          <a:ext cx="7906406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376658-C9AE-A246-9907-FF76E18F2CDE}">
      <dsp:nvSpPr>
        <dsp:cNvPr id="0" name=""/>
        <dsp:cNvSpPr/>
      </dsp:nvSpPr>
      <dsp:spPr>
        <a:xfrm>
          <a:off x="0" y="492598"/>
          <a:ext cx="7906406" cy="4922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Agile way of working i.e. Scrum.</a:t>
          </a:r>
          <a:endParaRPr lang="en-US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92598"/>
        <a:ext cx="7906406" cy="492297"/>
      </dsp:txXfrm>
    </dsp:sp>
    <dsp:sp modelId="{D9532652-4C13-5240-B0F4-8B353A35DE41}">
      <dsp:nvSpPr>
        <dsp:cNvPr id="0" name=""/>
        <dsp:cNvSpPr/>
      </dsp:nvSpPr>
      <dsp:spPr>
        <a:xfrm>
          <a:off x="0" y="984896"/>
          <a:ext cx="7906406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328064-2DAF-E248-BBAB-FAB94C5BB3AD}">
      <dsp:nvSpPr>
        <dsp:cNvPr id="0" name=""/>
        <dsp:cNvSpPr/>
      </dsp:nvSpPr>
      <dsp:spPr>
        <a:xfrm>
          <a:off x="0" y="984896"/>
          <a:ext cx="7906406" cy="4922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Communication channels within the team was done through Slack and zoom.</a:t>
          </a:r>
          <a:endParaRPr lang="en-US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984896"/>
        <a:ext cx="7906406" cy="492297"/>
      </dsp:txXfrm>
    </dsp:sp>
    <dsp:sp modelId="{26561DB7-72EE-8D4A-AB89-CD83BDFFF05C}">
      <dsp:nvSpPr>
        <dsp:cNvPr id="0" name=""/>
        <dsp:cNvSpPr/>
      </dsp:nvSpPr>
      <dsp:spPr>
        <a:xfrm>
          <a:off x="0" y="1477193"/>
          <a:ext cx="7906406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EE0E2F-8CD7-EC4A-8C5C-C896F6F908D0}">
      <dsp:nvSpPr>
        <dsp:cNvPr id="0" name=""/>
        <dsp:cNvSpPr/>
      </dsp:nvSpPr>
      <dsp:spPr>
        <a:xfrm>
          <a:off x="0" y="1477193"/>
          <a:ext cx="7906406" cy="4922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Task allocation and responsibilities was done by the Scrum master.</a:t>
          </a:r>
          <a:endParaRPr lang="en-US" sz="1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477193"/>
        <a:ext cx="7906406" cy="492297"/>
      </dsp:txXfrm>
    </dsp:sp>
    <dsp:sp modelId="{124AB155-21F6-BD44-91AB-33C6B45A1654}">
      <dsp:nvSpPr>
        <dsp:cNvPr id="0" name=""/>
        <dsp:cNvSpPr/>
      </dsp:nvSpPr>
      <dsp:spPr>
        <a:xfrm>
          <a:off x="0" y="1969491"/>
          <a:ext cx="7906406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FE4CD-5965-7448-9DC6-3323A676D836}">
      <dsp:nvSpPr>
        <dsp:cNvPr id="0" name=""/>
        <dsp:cNvSpPr/>
      </dsp:nvSpPr>
      <dsp:spPr>
        <a:xfrm>
          <a:off x="0" y="1969491"/>
          <a:ext cx="7906406" cy="4922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>
              <a:latin typeface="Times New Roman" panose="02020603050405020304" pitchFamily="18" charset="0"/>
              <a:cs typeface="Times New Roman" panose="02020603050405020304" pitchFamily="18" charset="0"/>
            </a:rPr>
            <a:t>Meeting schedules and progress tracking/Sprint review.</a:t>
          </a:r>
          <a:endParaRPr lang="en-US" sz="14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969491"/>
        <a:ext cx="7906406" cy="4922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4FBA62-B9BF-1F44-B4A4-D6EBF5E1DDD5}" type="datetimeFigureOut">
              <a:rPr lang="en-SE" smtClean="0"/>
              <a:t>2023-09-13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F28F7-B87D-0B4E-A998-032532F82EA1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1444055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E"/>
              <a:t>- </a:t>
            </a:r>
            <a:r>
              <a:rPr lang="en-GB"/>
              <a:t>The way you worked</a:t>
            </a:r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F28F7-B87D-0B4E-A998-032532F82EA1}" type="slidenum">
              <a:rPr lang="en-SE" smtClean="0"/>
              <a:t>3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59656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- In the context of software development, "regression" refers to the unintended reintroduction of a bug or defect that was previously identified and fixed in the software.</a:t>
            </a:r>
          </a:p>
          <a:p>
            <a:endParaRPr lang="en-GB"/>
          </a:p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4F28F7-B87D-0B4E-A998-032532F82EA1}" type="slidenum">
              <a:rPr lang="en-SE" smtClean="0"/>
              <a:t>5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93946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85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03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0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942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12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448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283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2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31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96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0951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9/13/23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91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8AA1CF-2E23-2EE2-3916-5257667A6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4336755" cy="1027739"/>
          </a:xfrm>
        </p:spPr>
        <p:txBody>
          <a:bodyPr/>
          <a:lstStyle/>
          <a:p>
            <a:r>
              <a:rPr lang="en-SE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62892-0F40-E710-EF80-E12DF6EE9F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54" y="1392864"/>
            <a:ext cx="5130102" cy="5100010"/>
          </a:xfrm>
        </p:spPr>
        <p:txBody>
          <a:bodyPr>
            <a:normAutofit/>
          </a:bodyPr>
          <a:lstStyle/>
          <a:p>
            <a:r>
              <a:rPr lang="en-GB" sz="1600">
                <a:latin typeface="Times New Roman" panose="02020603050405020304" pitchFamily="18" charset="0"/>
                <a:cs typeface="Times New Roman" panose="02020603050405020304" pitchFamily="18" charset="0"/>
              </a:rPr>
              <a:t>On the server GUI, there shall be: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 A slider for speed. Speed is an integer in the range of 0 and 240.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A slider for temperature. Temperature is an integer in the range of -60 and 60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A slider for battery level. Battery level is an integer in the range of 0 and 100.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Three checkboxes for the light signals. When left is checked, right shall be disabled and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when right is checked, left shall be disabled. When warning is checked both the left.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right checkboxes shall be disabled. When none of the checkboxes is checked, all of them shall be enabled</a:t>
            </a:r>
            <a:endParaRPr lang="en-GB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1600">
                <a:latin typeface="Times New Roman" panose="02020603050405020304" pitchFamily="18" charset="0"/>
                <a:cs typeface="Times New Roman" panose="02020603050405020304" pitchFamily="18" charset="0"/>
              </a:rPr>
              <a:t>On the client GUI there shall be:</a:t>
            </a:r>
          </a:p>
          <a:p>
            <a:pPr>
              <a:buFont typeface="Wingdings" pitchFamily="2" charset="2"/>
              <a:buChar char="Ø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simple dashboard to display speed, temperature, battery, level, light signals and status of the communication if there is a problem in the communication between client and server.</a:t>
            </a:r>
            <a:endParaRPr lang="en-SE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S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4706C2-6B23-C8D1-D3F4-416D4D925A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49" t="1758" r="29928" b="7679"/>
          <a:stretch/>
        </p:blipFill>
        <p:spPr>
          <a:xfrm>
            <a:off x="5310856" y="510362"/>
            <a:ext cx="3471041" cy="3413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687C63-734D-310C-1946-A3ED7EE26F63}"/>
              </a:ext>
            </a:extLst>
          </p:cNvPr>
          <p:cNvSpPr txBox="1"/>
          <p:nvPr/>
        </p:nvSpPr>
        <p:spPr>
          <a:xfrm>
            <a:off x="4572001" y="4316313"/>
            <a:ext cx="46622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TCP/IP Communication is done via Internet protocol.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GB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GB" sz="1400">
                <a:latin typeface="Times New Roman" panose="02020603050405020304" pitchFamily="18" charset="0"/>
                <a:cs typeface="Times New Roman" panose="02020603050405020304" pitchFamily="18" charset="0"/>
              </a:rPr>
              <a:t>UART Serial Communication </a:t>
            </a:r>
            <a:r>
              <a:rPr lang="en-GB" sz="1600">
                <a:latin typeface="Times New Roman" panose="02020603050405020304" pitchFamily="18" charset="0"/>
                <a:cs typeface="Times New Roman" panose="02020603050405020304" pitchFamily="18" charset="0"/>
              </a:rPr>
              <a:t>is done via Receiver and transmission port using wires and microcontrollers. </a:t>
            </a:r>
          </a:p>
        </p:txBody>
      </p:sp>
    </p:spTree>
    <p:extLst>
      <p:ext uri="{BB962C8B-B14F-4D97-AF65-F5344CB8AC3E}">
        <p14:creationId xmlns:p14="http://schemas.microsoft.com/office/powerpoint/2010/main" val="7080538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A6D37EE4-EA1B-46EE-A54B-5233C63C96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C3295E-FBDF-8002-AD7D-7CDC04B7D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370" y="1036155"/>
            <a:ext cx="8285260" cy="1075811"/>
          </a:xfrm>
        </p:spPr>
        <p:txBody>
          <a:bodyPr anchor="b">
            <a:normAutofit/>
          </a:bodyPr>
          <a:lstStyle/>
          <a:p>
            <a:r>
              <a:rPr lang="en-US" sz="4050" kern="1200">
                <a:latin typeface="Times New Roman" panose="02020603050405020304" pitchFamily="18" charset="0"/>
                <a:cs typeface="Times New Roman" panose="02020603050405020304" pitchFamily="18" charset="0"/>
              </a:rPr>
              <a:t>Tools and Technologies</a:t>
            </a:r>
            <a:endParaRPr lang="en-SE" sz="40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DB5098-3CF0-3195-302B-9A3FFF052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9466" y="2722465"/>
            <a:ext cx="5466577" cy="3284759"/>
          </a:xfrm>
        </p:spPr>
        <p:txBody>
          <a:bodyPr vert="horz" lIns="68580" tIns="34290" rIns="68580" bIns="34290" rtlCol="0" anchor="t">
            <a:normAutofit/>
          </a:bodyPr>
          <a:lstStyle/>
          <a:p>
            <a:pPr indent="-17145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00" b="1">
                <a:latin typeface="Times New Roman"/>
                <a:cs typeface="Times New Roman"/>
              </a:rPr>
              <a:t>Version control system = Git</a:t>
            </a:r>
          </a:p>
          <a:p>
            <a:pPr lvl="1"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050">
                <a:latin typeface="Times New Roman"/>
                <a:cs typeface="Times New Roman"/>
              </a:rPr>
              <a:t>This is used to track changes and collaborate on software development</a:t>
            </a:r>
          </a:p>
          <a:p>
            <a:pPr>
              <a:spcAft>
                <a:spcPts val="450"/>
              </a:spcAft>
            </a:pPr>
            <a:r>
              <a:rPr lang="en-US" sz="1200" b="1">
                <a:latin typeface="Times New Roman"/>
                <a:cs typeface="Times New Roman"/>
              </a:rPr>
              <a:t>Continuous Integration = GitHub</a:t>
            </a:r>
          </a:p>
          <a:p>
            <a:pPr lvl="1"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050">
                <a:latin typeface="Times New Roman"/>
                <a:cs typeface="Times New Roman"/>
              </a:rPr>
              <a:t>This is used to collaborate on git repositories</a:t>
            </a:r>
          </a:p>
          <a:p>
            <a:pPr indent="-171450"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00" b="1">
                <a:latin typeface="Times New Roman"/>
                <a:cs typeface="Times New Roman"/>
              </a:rPr>
              <a:t>GUI design and sound implementation = Qt</a:t>
            </a:r>
          </a:p>
          <a:p>
            <a:pPr lvl="1"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050">
                <a:latin typeface="Times New Roman"/>
                <a:cs typeface="Times New Roman"/>
              </a:rPr>
              <a:t>  This a cross platform application for developing graphical user interface.</a:t>
            </a:r>
          </a:p>
          <a:p>
            <a:pPr>
              <a:spcAft>
                <a:spcPts val="450"/>
              </a:spcAft>
            </a:pPr>
            <a:r>
              <a:rPr lang="en-US" sz="1200" b="1">
                <a:latin typeface="Times New Roman"/>
                <a:cs typeface="Times New Roman"/>
              </a:rPr>
              <a:t>Project configuration, Dependency management, Builds = </a:t>
            </a:r>
            <a:r>
              <a:rPr lang="en-US" sz="1200" b="1" err="1">
                <a:latin typeface="Times New Roman"/>
                <a:cs typeface="Times New Roman"/>
              </a:rPr>
              <a:t>CMake</a:t>
            </a:r>
            <a:r>
              <a:rPr lang="en-US" sz="1200" b="1">
                <a:latin typeface="Times New Roman"/>
                <a:cs typeface="Times New Roman"/>
              </a:rPr>
              <a:t>, VSC and </a:t>
            </a:r>
            <a:r>
              <a:rPr lang="en-US" sz="1200" b="1" err="1">
                <a:latin typeface="Times New Roman"/>
                <a:cs typeface="Times New Roman"/>
              </a:rPr>
              <a:t>Platformio</a:t>
            </a:r>
            <a:endParaRPr lang="en-US" sz="1200">
              <a:latin typeface="Times New Roman"/>
              <a:cs typeface="Times New Roman"/>
            </a:endParaRPr>
          </a:p>
          <a:p>
            <a:pPr lvl="1">
              <a:spcAft>
                <a:spcPts val="450"/>
              </a:spcAft>
              <a:buFont typeface="Wingdings" pitchFamily="2" charset="2"/>
              <a:buChar char="Ø"/>
            </a:pPr>
            <a:r>
              <a:rPr lang="en-US" sz="1050" err="1">
                <a:latin typeface="Times New Roman"/>
                <a:cs typeface="Times New Roman"/>
              </a:rPr>
              <a:t>Cmake</a:t>
            </a:r>
            <a:r>
              <a:rPr lang="en-US" sz="1050">
                <a:latin typeface="Times New Roman"/>
                <a:cs typeface="Times New Roman"/>
              </a:rPr>
              <a:t> is used to manage build process for software projects.</a:t>
            </a:r>
          </a:p>
          <a:p>
            <a:pPr lvl="1">
              <a:buFont typeface="Wingdings" pitchFamily="2" charset="2"/>
              <a:buChar char="Ø"/>
            </a:pPr>
            <a:r>
              <a:rPr lang="en-SE" sz="1050">
                <a:latin typeface="Times New Roman"/>
                <a:cs typeface="Times New Roman"/>
              </a:rPr>
              <a:t>VSC is a code editor used for code writing and debugging purposes.</a:t>
            </a:r>
          </a:p>
          <a:p>
            <a:pPr lvl="1">
              <a:buFont typeface="Wingdings" pitchFamily="2" charset="2"/>
              <a:buChar char="Ø"/>
            </a:pPr>
            <a:r>
              <a:rPr lang="en-US" sz="1050" err="1">
                <a:ea typeface="+mn-lt"/>
                <a:cs typeface="+mn-lt"/>
              </a:rPr>
              <a:t>Platformio</a:t>
            </a:r>
            <a:r>
              <a:rPr lang="en-US" sz="1050">
                <a:ea typeface="+mn-lt"/>
                <a:cs typeface="+mn-lt"/>
              </a:rPr>
              <a:t> is an open-source ecosystem for cross-platform development in embedded systems for easier project management for microcontrollers.</a:t>
            </a:r>
            <a:endParaRPr lang="en-US" sz="1050" b="1">
              <a:latin typeface="Times New Roman"/>
              <a:cs typeface="Times New Roman"/>
            </a:endParaRPr>
          </a:p>
        </p:txBody>
      </p:sp>
      <p:sp>
        <p:nvSpPr>
          <p:cNvPr id="27" name="sketch line">
            <a:extLst>
              <a:ext uri="{FF2B5EF4-FFF2-40B4-BE49-F238E27FC236}">
                <a16:creationId xmlns:a16="http://schemas.microsoft.com/office/drawing/2014/main" id="{927D5270-6648-4CC1-8F78-48BE299CA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9370" y="2183032"/>
            <a:ext cx="8229600" cy="13716"/>
          </a:xfrm>
          <a:custGeom>
            <a:avLst/>
            <a:gdLst>
              <a:gd name="connsiteX0" fmla="*/ 0 w 8229600"/>
              <a:gd name="connsiteY0" fmla="*/ 0 h 13716"/>
              <a:gd name="connsiteX1" fmla="*/ 521208 w 8229600"/>
              <a:gd name="connsiteY1" fmla="*/ 0 h 13716"/>
              <a:gd name="connsiteX2" fmla="*/ 1371600 w 8229600"/>
              <a:gd name="connsiteY2" fmla="*/ 0 h 13716"/>
              <a:gd name="connsiteX3" fmla="*/ 2221992 w 8229600"/>
              <a:gd name="connsiteY3" fmla="*/ 0 h 13716"/>
              <a:gd name="connsiteX4" fmla="*/ 3072384 w 8229600"/>
              <a:gd name="connsiteY4" fmla="*/ 0 h 13716"/>
              <a:gd name="connsiteX5" fmla="*/ 3511296 w 8229600"/>
              <a:gd name="connsiteY5" fmla="*/ 0 h 13716"/>
              <a:gd name="connsiteX6" fmla="*/ 4114800 w 8229600"/>
              <a:gd name="connsiteY6" fmla="*/ 0 h 13716"/>
              <a:gd name="connsiteX7" fmla="*/ 4553712 w 8229600"/>
              <a:gd name="connsiteY7" fmla="*/ 0 h 13716"/>
              <a:gd name="connsiteX8" fmla="*/ 5239512 w 8229600"/>
              <a:gd name="connsiteY8" fmla="*/ 0 h 13716"/>
              <a:gd name="connsiteX9" fmla="*/ 5843016 w 8229600"/>
              <a:gd name="connsiteY9" fmla="*/ 0 h 13716"/>
              <a:gd name="connsiteX10" fmla="*/ 6611112 w 8229600"/>
              <a:gd name="connsiteY10" fmla="*/ 0 h 13716"/>
              <a:gd name="connsiteX11" fmla="*/ 7461504 w 8229600"/>
              <a:gd name="connsiteY11" fmla="*/ 0 h 13716"/>
              <a:gd name="connsiteX12" fmla="*/ 8229600 w 8229600"/>
              <a:gd name="connsiteY12" fmla="*/ 0 h 13716"/>
              <a:gd name="connsiteX13" fmla="*/ 8229600 w 8229600"/>
              <a:gd name="connsiteY13" fmla="*/ 13716 h 13716"/>
              <a:gd name="connsiteX14" fmla="*/ 7461504 w 8229600"/>
              <a:gd name="connsiteY14" fmla="*/ 13716 h 13716"/>
              <a:gd name="connsiteX15" fmla="*/ 6940296 w 8229600"/>
              <a:gd name="connsiteY15" fmla="*/ 13716 h 13716"/>
              <a:gd name="connsiteX16" fmla="*/ 6419088 w 8229600"/>
              <a:gd name="connsiteY16" fmla="*/ 13716 h 13716"/>
              <a:gd name="connsiteX17" fmla="*/ 5650992 w 8229600"/>
              <a:gd name="connsiteY17" fmla="*/ 13716 h 13716"/>
              <a:gd name="connsiteX18" fmla="*/ 5129784 w 8229600"/>
              <a:gd name="connsiteY18" fmla="*/ 13716 h 13716"/>
              <a:gd name="connsiteX19" fmla="*/ 4690872 w 8229600"/>
              <a:gd name="connsiteY19" fmla="*/ 13716 h 13716"/>
              <a:gd name="connsiteX20" fmla="*/ 4087368 w 8229600"/>
              <a:gd name="connsiteY20" fmla="*/ 13716 h 13716"/>
              <a:gd name="connsiteX21" fmla="*/ 3401568 w 8229600"/>
              <a:gd name="connsiteY21" fmla="*/ 13716 h 13716"/>
              <a:gd name="connsiteX22" fmla="*/ 2798064 w 8229600"/>
              <a:gd name="connsiteY22" fmla="*/ 13716 h 13716"/>
              <a:gd name="connsiteX23" fmla="*/ 2276856 w 8229600"/>
              <a:gd name="connsiteY23" fmla="*/ 13716 h 13716"/>
              <a:gd name="connsiteX24" fmla="*/ 1426464 w 8229600"/>
              <a:gd name="connsiteY24" fmla="*/ 13716 h 13716"/>
              <a:gd name="connsiteX25" fmla="*/ 740664 w 8229600"/>
              <a:gd name="connsiteY25" fmla="*/ 13716 h 13716"/>
              <a:gd name="connsiteX26" fmla="*/ 0 w 8229600"/>
              <a:gd name="connsiteY26" fmla="*/ 13716 h 13716"/>
              <a:gd name="connsiteX27" fmla="*/ 0 w 8229600"/>
              <a:gd name="connsiteY27" fmla="*/ 0 h 13716"/>
              <a:gd name="connsiteX0" fmla="*/ 0 w 8229600"/>
              <a:gd name="connsiteY0" fmla="*/ 0 h 13716"/>
              <a:gd name="connsiteX1" fmla="*/ 521208 w 8229600"/>
              <a:gd name="connsiteY1" fmla="*/ 0 h 13716"/>
              <a:gd name="connsiteX2" fmla="*/ 960120 w 8229600"/>
              <a:gd name="connsiteY2" fmla="*/ 0 h 13716"/>
              <a:gd name="connsiteX3" fmla="*/ 1481328 w 8229600"/>
              <a:gd name="connsiteY3" fmla="*/ 0 h 13716"/>
              <a:gd name="connsiteX4" fmla="*/ 2167128 w 8229600"/>
              <a:gd name="connsiteY4" fmla="*/ 0 h 13716"/>
              <a:gd name="connsiteX5" fmla="*/ 2935224 w 8229600"/>
              <a:gd name="connsiteY5" fmla="*/ 0 h 13716"/>
              <a:gd name="connsiteX6" fmla="*/ 3785616 w 8229600"/>
              <a:gd name="connsiteY6" fmla="*/ 0 h 13716"/>
              <a:gd name="connsiteX7" fmla="*/ 4636008 w 8229600"/>
              <a:gd name="connsiteY7" fmla="*/ 0 h 13716"/>
              <a:gd name="connsiteX8" fmla="*/ 5239512 w 8229600"/>
              <a:gd name="connsiteY8" fmla="*/ 0 h 13716"/>
              <a:gd name="connsiteX9" fmla="*/ 6007608 w 8229600"/>
              <a:gd name="connsiteY9" fmla="*/ 0 h 13716"/>
              <a:gd name="connsiteX10" fmla="*/ 6693408 w 8229600"/>
              <a:gd name="connsiteY10" fmla="*/ 0 h 13716"/>
              <a:gd name="connsiteX11" fmla="*/ 7296912 w 8229600"/>
              <a:gd name="connsiteY11" fmla="*/ 0 h 13716"/>
              <a:gd name="connsiteX12" fmla="*/ 8229600 w 8229600"/>
              <a:gd name="connsiteY12" fmla="*/ 0 h 13716"/>
              <a:gd name="connsiteX13" fmla="*/ 8229600 w 8229600"/>
              <a:gd name="connsiteY13" fmla="*/ 13716 h 13716"/>
              <a:gd name="connsiteX14" fmla="*/ 7626096 w 8229600"/>
              <a:gd name="connsiteY14" fmla="*/ 13716 h 13716"/>
              <a:gd name="connsiteX15" fmla="*/ 7022592 w 8229600"/>
              <a:gd name="connsiteY15" fmla="*/ 13716 h 13716"/>
              <a:gd name="connsiteX16" fmla="*/ 6172200 w 8229600"/>
              <a:gd name="connsiteY16" fmla="*/ 13716 h 13716"/>
              <a:gd name="connsiteX17" fmla="*/ 5650992 w 8229600"/>
              <a:gd name="connsiteY17" fmla="*/ 13716 h 13716"/>
              <a:gd name="connsiteX18" fmla="*/ 4882896 w 8229600"/>
              <a:gd name="connsiteY18" fmla="*/ 13716 h 13716"/>
              <a:gd name="connsiteX19" fmla="*/ 4443984 w 8229600"/>
              <a:gd name="connsiteY19" fmla="*/ 13716 h 13716"/>
              <a:gd name="connsiteX20" fmla="*/ 3758184 w 8229600"/>
              <a:gd name="connsiteY20" fmla="*/ 13716 h 13716"/>
              <a:gd name="connsiteX21" fmla="*/ 3236976 w 8229600"/>
              <a:gd name="connsiteY21" fmla="*/ 13716 h 13716"/>
              <a:gd name="connsiteX22" fmla="*/ 2386584 w 8229600"/>
              <a:gd name="connsiteY22" fmla="*/ 13716 h 13716"/>
              <a:gd name="connsiteX23" fmla="*/ 1947672 w 8229600"/>
              <a:gd name="connsiteY23" fmla="*/ 13716 h 13716"/>
              <a:gd name="connsiteX24" fmla="*/ 1261872 w 8229600"/>
              <a:gd name="connsiteY24" fmla="*/ 13716 h 13716"/>
              <a:gd name="connsiteX25" fmla="*/ 822960 w 8229600"/>
              <a:gd name="connsiteY25" fmla="*/ 13716 h 13716"/>
              <a:gd name="connsiteX26" fmla="*/ 0 w 8229600"/>
              <a:gd name="connsiteY26" fmla="*/ 13716 h 13716"/>
              <a:gd name="connsiteX27" fmla="*/ 0 w 8229600"/>
              <a:gd name="connsiteY27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8229600" h="13716" fill="none" extrusionOk="0">
                <a:moveTo>
                  <a:pt x="0" y="0"/>
                </a:moveTo>
                <a:cubicBezTo>
                  <a:pt x="215278" y="6969"/>
                  <a:pt x="340572" y="21894"/>
                  <a:pt x="521208" y="0"/>
                </a:cubicBezTo>
                <a:cubicBezTo>
                  <a:pt x="745939" y="29643"/>
                  <a:pt x="1127486" y="-40512"/>
                  <a:pt x="1371600" y="0"/>
                </a:cubicBezTo>
                <a:cubicBezTo>
                  <a:pt x="1567490" y="28416"/>
                  <a:pt x="1945702" y="13075"/>
                  <a:pt x="2221992" y="0"/>
                </a:cubicBezTo>
                <a:cubicBezTo>
                  <a:pt x="2446218" y="-17340"/>
                  <a:pt x="2853686" y="-7924"/>
                  <a:pt x="3072384" y="0"/>
                </a:cubicBezTo>
                <a:cubicBezTo>
                  <a:pt x="3286960" y="20656"/>
                  <a:pt x="3324417" y="20174"/>
                  <a:pt x="3511296" y="0"/>
                </a:cubicBezTo>
                <a:cubicBezTo>
                  <a:pt x="3710690" y="-39182"/>
                  <a:pt x="3945457" y="-64074"/>
                  <a:pt x="4114800" y="0"/>
                </a:cubicBezTo>
                <a:cubicBezTo>
                  <a:pt x="4336079" y="28138"/>
                  <a:pt x="4420759" y="12117"/>
                  <a:pt x="4553712" y="0"/>
                </a:cubicBezTo>
                <a:cubicBezTo>
                  <a:pt x="4688252" y="-2224"/>
                  <a:pt x="5047430" y="19664"/>
                  <a:pt x="5239512" y="0"/>
                </a:cubicBezTo>
                <a:cubicBezTo>
                  <a:pt x="5424392" y="-49610"/>
                  <a:pt x="5708717" y="13540"/>
                  <a:pt x="5843016" y="0"/>
                </a:cubicBezTo>
                <a:cubicBezTo>
                  <a:pt x="6005788" y="32949"/>
                  <a:pt x="6198255" y="37080"/>
                  <a:pt x="6611112" y="0"/>
                </a:cubicBezTo>
                <a:cubicBezTo>
                  <a:pt x="6954152" y="635"/>
                  <a:pt x="7244390" y="18057"/>
                  <a:pt x="7461504" y="0"/>
                </a:cubicBezTo>
                <a:cubicBezTo>
                  <a:pt x="7693790" y="9882"/>
                  <a:pt x="7984486" y="17646"/>
                  <a:pt x="8229600" y="0"/>
                </a:cubicBezTo>
                <a:cubicBezTo>
                  <a:pt x="8228997" y="6635"/>
                  <a:pt x="8229550" y="9822"/>
                  <a:pt x="8229600" y="13716"/>
                </a:cubicBezTo>
                <a:cubicBezTo>
                  <a:pt x="7945777" y="15373"/>
                  <a:pt x="7812308" y="-13083"/>
                  <a:pt x="7461504" y="13716"/>
                </a:cubicBezTo>
                <a:cubicBezTo>
                  <a:pt x="7129391" y="48613"/>
                  <a:pt x="7087333" y="37334"/>
                  <a:pt x="6940296" y="13716"/>
                </a:cubicBezTo>
                <a:cubicBezTo>
                  <a:pt x="6810862" y="-27592"/>
                  <a:pt x="6701312" y="14789"/>
                  <a:pt x="6419088" y="13716"/>
                </a:cubicBezTo>
                <a:cubicBezTo>
                  <a:pt x="6152777" y="14283"/>
                  <a:pt x="5868611" y="44230"/>
                  <a:pt x="5650992" y="13716"/>
                </a:cubicBezTo>
                <a:cubicBezTo>
                  <a:pt x="5439747" y="10678"/>
                  <a:pt x="5334901" y="-5616"/>
                  <a:pt x="5129784" y="13716"/>
                </a:cubicBezTo>
                <a:cubicBezTo>
                  <a:pt x="4955906" y="35886"/>
                  <a:pt x="4793216" y="29316"/>
                  <a:pt x="4690872" y="13716"/>
                </a:cubicBezTo>
                <a:cubicBezTo>
                  <a:pt x="4552374" y="26515"/>
                  <a:pt x="4318742" y="1676"/>
                  <a:pt x="4087368" y="13716"/>
                </a:cubicBezTo>
                <a:cubicBezTo>
                  <a:pt x="3849418" y="28053"/>
                  <a:pt x="3751577" y="25116"/>
                  <a:pt x="3401568" y="13716"/>
                </a:cubicBezTo>
                <a:cubicBezTo>
                  <a:pt x="3067953" y="15837"/>
                  <a:pt x="3012425" y="22307"/>
                  <a:pt x="2798064" y="13716"/>
                </a:cubicBezTo>
                <a:cubicBezTo>
                  <a:pt x="2565154" y="11948"/>
                  <a:pt x="2426719" y="-36366"/>
                  <a:pt x="2276856" y="13716"/>
                </a:cubicBezTo>
                <a:cubicBezTo>
                  <a:pt x="2090980" y="-190"/>
                  <a:pt x="1702030" y="-12752"/>
                  <a:pt x="1426464" y="13716"/>
                </a:cubicBezTo>
                <a:cubicBezTo>
                  <a:pt x="1104481" y="65071"/>
                  <a:pt x="985013" y="-12262"/>
                  <a:pt x="740664" y="13716"/>
                </a:cubicBezTo>
                <a:cubicBezTo>
                  <a:pt x="507391" y="37071"/>
                  <a:pt x="191740" y="-16226"/>
                  <a:pt x="0" y="13716"/>
                </a:cubicBezTo>
                <a:cubicBezTo>
                  <a:pt x="503" y="9208"/>
                  <a:pt x="165" y="5575"/>
                  <a:pt x="0" y="0"/>
                </a:cubicBezTo>
                <a:close/>
              </a:path>
              <a:path w="8229600" h="13716" stroke="0" extrusionOk="0">
                <a:moveTo>
                  <a:pt x="0" y="0"/>
                </a:moveTo>
                <a:cubicBezTo>
                  <a:pt x="270709" y="-27213"/>
                  <a:pt x="397128" y="23656"/>
                  <a:pt x="521208" y="0"/>
                </a:cubicBezTo>
                <a:cubicBezTo>
                  <a:pt x="631319" y="-5947"/>
                  <a:pt x="842157" y="28261"/>
                  <a:pt x="960120" y="0"/>
                </a:cubicBezTo>
                <a:cubicBezTo>
                  <a:pt x="1077930" y="6549"/>
                  <a:pt x="1318669" y="-15893"/>
                  <a:pt x="1481328" y="0"/>
                </a:cubicBezTo>
                <a:cubicBezTo>
                  <a:pt x="1659104" y="-21090"/>
                  <a:pt x="1870243" y="69945"/>
                  <a:pt x="2167128" y="0"/>
                </a:cubicBezTo>
                <a:cubicBezTo>
                  <a:pt x="2460684" y="-5519"/>
                  <a:pt x="2753885" y="-62993"/>
                  <a:pt x="2935224" y="0"/>
                </a:cubicBezTo>
                <a:cubicBezTo>
                  <a:pt x="3115119" y="56580"/>
                  <a:pt x="3535280" y="40687"/>
                  <a:pt x="3785616" y="0"/>
                </a:cubicBezTo>
                <a:cubicBezTo>
                  <a:pt x="4057881" y="25645"/>
                  <a:pt x="4308335" y="-2666"/>
                  <a:pt x="4636008" y="0"/>
                </a:cubicBezTo>
                <a:cubicBezTo>
                  <a:pt x="4987152" y="19805"/>
                  <a:pt x="5025979" y="14149"/>
                  <a:pt x="5239512" y="0"/>
                </a:cubicBezTo>
                <a:cubicBezTo>
                  <a:pt x="5437586" y="211"/>
                  <a:pt x="5752721" y="5618"/>
                  <a:pt x="6007608" y="0"/>
                </a:cubicBezTo>
                <a:cubicBezTo>
                  <a:pt x="6280137" y="-5132"/>
                  <a:pt x="6386079" y="-21510"/>
                  <a:pt x="6693408" y="0"/>
                </a:cubicBezTo>
                <a:cubicBezTo>
                  <a:pt x="6986580" y="4991"/>
                  <a:pt x="7015252" y="-18088"/>
                  <a:pt x="7296912" y="0"/>
                </a:cubicBezTo>
                <a:cubicBezTo>
                  <a:pt x="7569796" y="10390"/>
                  <a:pt x="7895472" y="71473"/>
                  <a:pt x="8229600" y="0"/>
                </a:cubicBezTo>
                <a:cubicBezTo>
                  <a:pt x="8229236" y="7266"/>
                  <a:pt x="8229919" y="9308"/>
                  <a:pt x="8229600" y="13716"/>
                </a:cubicBezTo>
                <a:cubicBezTo>
                  <a:pt x="8094333" y="-9824"/>
                  <a:pt x="7850928" y="32876"/>
                  <a:pt x="7626096" y="13716"/>
                </a:cubicBezTo>
                <a:cubicBezTo>
                  <a:pt x="7448378" y="-5141"/>
                  <a:pt x="7315174" y="-6416"/>
                  <a:pt x="7022592" y="13716"/>
                </a:cubicBezTo>
                <a:cubicBezTo>
                  <a:pt x="6686163" y="45927"/>
                  <a:pt x="6352629" y="18938"/>
                  <a:pt x="6172200" y="13716"/>
                </a:cubicBezTo>
                <a:cubicBezTo>
                  <a:pt x="6015590" y="37773"/>
                  <a:pt x="5770309" y="16706"/>
                  <a:pt x="5650992" y="13716"/>
                </a:cubicBezTo>
                <a:cubicBezTo>
                  <a:pt x="5483975" y="7520"/>
                  <a:pt x="5165324" y="64376"/>
                  <a:pt x="4882896" y="13716"/>
                </a:cubicBezTo>
                <a:cubicBezTo>
                  <a:pt x="4568934" y="2481"/>
                  <a:pt x="4556334" y="23104"/>
                  <a:pt x="4443984" y="13716"/>
                </a:cubicBezTo>
                <a:cubicBezTo>
                  <a:pt x="4320775" y="6004"/>
                  <a:pt x="4034988" y="-8062"/>
                  <a:pt x="3758184" y="13716"/>
                </a:cubicBezTo>
                <a:cubicBezTo>
                  <a:pt x="3445155" y="-5570"/>
                  <a:pt x="3367892" y="9252"/>
                  <a:pt x="3236976" y="13716"/>
                </a:cubicBezTo>
                <a:cubicBezTo>
                  <a:pt x="3093796" y="21836"/>
                  <a:pt x="2635824" y="19560"/>
                  <a:pt x="2386584" y="13716"/>
                </a:cubicBezTo>
                <a:cubicBezTo>
                  <a:pt x="2139815" y="-7869"/>
                  <a:pt x="2105958" y="21373"/>
                  <a:pt x="1947672" y="13716"/>
                </a:cubicBezTo>
                <a:cubicBezTo>
                  <a:pt x="1801011" y="-24483"/>
                  <a:pt x="1533636" y="10074"/>
                  <a:pt x="1261872" y="13716"/>
                </a:cubicBezTo>
                <a:cubicBezTo>
                  <a:pt x="989528" y="27655"/>
                  <a:pt x="1025848" y="10113"/>
                  <a:pt x="822960" y="13716"/>
                </a:cubicBezTo>
                <a:cubicBezTo>
                  <a:pt x="653456" y="16384"/>
                  <a:pt x="304027" y="3429"/>
                  <a:pt x="0" y="13716"/>
                </a:cubicBezTo>
                <a:cubicBezTo>
                  <a:pt x="326" y="10292"/>
                  <a:pt x="-17" y="5199"/>
                  <a:pt x="0" y="0"/>
                </a:cubicBezTo>
                <a:close/>
              </a:path>
              <a:path w="8229600" h="13716" fill="none" stroke="0" extrusionOk="0">
                <a:moveTo>
                  <a:pt x="0" y="0"/>
                </a:moveTo>
                <a:cubicBezTo>
                  <a:pt x="205130" y="6064"/>
                  <a:pt x="324007" y="6684"/>
                  <a:pt x="521208" y="0"/>
                </a:cubicBezTo>
                <a:cubicBezTo>
                  <a:pt x="695888" y="-14632"/>
                  <a:pt x="1101879" y="6017"/>
                  <a:pt x="1371600" y="0"/>
                </a:cubicBezTo>
                <a:cubicBezTo>
                  <a:pt x="1622968" y="4691"/>
                  <a:pt x="1936552" y="-7433"/>
                  <a:pt x="2221992" y="0"/>
                </a:cubicBezTo>
                <a:cubicBezTo>
                  <a:pt x="2498663" y="51226"/>
                  <a:pt x="2885875" y="-8757"/>
                  <a:pt x="3072384" y="0"/>
                </a:cubicBezTo>
                <a:cubicBezTo>
                  <a:pt x="3288944" y="24235"/>
                  <a:pt x="3331110" y="5443"/>
                  <a:pt x="3511296" y="0"/>
                </a:cubicBezTo>
                <a:cubicBezTo>
                  <a:pt x="3687973" y="-19690"/>
                  <a:pt x="3901025" y="-20092"/>
                  <a:pt x="4114800" y="0"/>
                </a:cubicBezTo>
                <a:cubicBezTo>
                  <a:pt x="4336102" y="32988"/>
                  <a:pt x="4416982" y="-5831"/>
                  <a:pt x="4553712" y="0"/>
                </a:cubicBezTo>
                <a:cubicBezTo>
                  <a:pt x="4674310" y="-5056"/>
                  <a:pt x="5080160" y="-12181"/>
                  <a:pt x="5239512" y="0"/>
                </a:cubicBezTo>
                <a:cubicBezTo>
                  <a:pt x="5419031" y="-38513"/>
                  <a:pt x="5691629" y="2226"/>
                  <a:pt x="5843016" y="0"/>
                </a:cubicBezTo>
                <a:cubicBezTo>
                  <a:pt x="5978317" y="-40553"/>
                  <a:pt x="6314754" y="9782"/>
                  <a:pt x="6611112" y="0"/>
                </a:cubicBezTo>
                <a:cubicBezTo>
                  <a:pt x="6973004" y="-17646"/>
                  <a:pt x="7175490" y="18489"/>
                  <a:pt x="7461504" y="0"/>
                </a:cubicBezTo>
                <a:cubicBezTo>
                  <a:pt x="7746737" y="-34159"/>
                  <a:pt x="7962178" y="39853"/>
                  <a:pt x="8229600" y="0"/>
                </a:cubicBezTo>
                <a:cubicBezTo>
                  <a:pt x="8228815" y="6665"/>
                  <a:pt x="8229309" y="10133"/>
                  <a:pt x="8229600" y="13716"/>
                </a:cubicBezTo>
                <a:cubicBezTo>
                  <a:pt x="7944174" y="-33676"/>
                  <a:pt x="7795646" y="-38977"/>
                  <a:pt x="7461504" y="13716"/>
                </a:cubicBezTo>
                <a:cubicBezTo>
                  <a:pt x="7129776" y="46515"/>
                  <a:pt x="7082769" y="26874"/>
                  <a:pt x="6940296" y="13716"/>
                </a:cubicBezTo>
                <a:cubicBezTo>
                  <a:pt x="6799665" y="-20447"/>
                  <a:pt x="6652769" y="27211"/>
                  <a:pt x="6419088" y="13716"/>
                </a:cubicBezTo>
                <a:cubicBezTo>
                  <a:pt x="6143970" y="47703"/>
                  <a:pt x="5863165" y="-21103"/>
                  <a:pt x="5650992" y="13716"/>
                </a:cubicBezTo>
                <a:cubicBezTo>
                  <a:pt x="5419172" y="36034"/>
                  <a:pt x="5309448" y="-4977"/>
                  <a:pt x="5129784" y="13716"/>
                </a:cubicBezTo>
                <a:cubicBezTo>
                  <a:pt x="4947928" y="21451"/>
                  <a:pt x="4795021" y="1288"/>
                  <a:pt x="4690872" y="13716"/>
                </a:cubicBezTo>
                <a:cubicBezTo>
                  <a:pt x="4564358" y="-14151"/>
                  <a:pt x="4295485" y="-29852"/>
                  <a:pt x="4087368" y="13716"/>
                </a:cubicBezTo>
                <a:cubicBezTo>
                  <a:pt x="3871704" y="35834"/>
                  <a:pt x="3732927" y="-15470"/>
                  <a:pt x="3401568" y="13716"/>
                </a:cubicBezTo>
                <a:cubicBezTo>
                  <a:pt x="3075889" y="15088"/>
                  <a:pt x="3025898" y="39828"/>
                  <a:pt x="2798064" y="13716"/>
                </a:cubicBezTo>
                <a:cubicBezTo>
                  <a:pt x="2581856" y="-25441"/>
                  <a:pt x="2428311" y="-9472"/>
                  <a:pt x="2276856" y="13716"/>
                </a:cubicBezTo>
                <a:cubicBezTo>
                  <a:pt x="2098246" y="48711"/>
                  <a:pt x="1737531" y="51387"/>
                  <a:pt x="1426464" y="13716"/>
                </a:cubicBezTo>
                <a:cubicBezTo>
                  <a:pt x="1104708" y="21917"/>
                  <a:pt x="1006595" y="11356"/>
                  <a:pt x="740664" y="13716"/>
                </a:cubicBezTo>
                <a:cubicBezTo>
                  <a:pt x="480378" y="28512"/>
                  <a:pt x="202592" y="-16929"/>
                  <a:pt x="0" y="13716"/>
                </a:cubicBezTo>
                <a:cubicBezTo>
                  <a:pt x="244" y="8978"/>
                  <a:pt x="436" y="6414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8229600"/>
                      <a:gd name="connsiteY0" fmla="*/ 0 h 13716"/>
                      <a:gd name="connsiteX1" fmla="*/ 521208 w 8229600"/>
                      <a:gd name="connsiteY1" fmla="*/ 0 h 13716"/>
                      <a:gd name="connsiteX2" fmla="*/ 1371600 w 8229600"/>
                      <a:gd name="connsiteY2" fmla="*/ 0 h 13716"/>
                      <a:gd name="connsiteX3" fmla="*/ 2221992 w 8229600"/>
                      <a:gd name="connsiteY3" fmla="*/ 0 h 13716"/>
                      <a:gd name="connsiteX4" fmla="*/ 3072384 w 8229600"/>
                      <a:gd name="connsiteY4" fmla="*/ 0 h 13716"/>
                      <a:gd name="connsiteX5" fmla="*/ 3511296 w 8229600"/>
                      <a:gd name="connsiteY5" fmla="*/ 0 h 13716"/>
                      <a:gd name="connsiteX6" fmla="*/ 4114800 w 8229600"/>
                      <a:gd name="connsiteY6" fmla="*/ 0 h 13716"/>
                      <a:gd name="connsiteX7" fmla="*/ 4553712 w 8229600"/>
                      <a:gd name="connsiteY7" fmla="*/ 0 h 13716"/>
                      <a:gd name="connsiteX8" fmla="*/ 5239512 w 8229600"/>
                      <a:gd name="connsiteY8" fmla="*/ 0 h 13716"/>
                      <a:gd name="connsiteX9" fmla="*/ 5843016 w 8229600"/>
                      <a:gd name="connsiteY9" fmla="*/ 0 h 13716"/>
                      <a:gd name="connsiteX10" fmla="*/ 6611112 w 8229600"/>
                      <a:gd name="connsiteY10" fmla="*/ 0 h 13716"/>
                      <a:gd name="connsiteX11" fmla="*/ 7461504 w 8229600"/>
                      <a:gd name="connsiteY11" fmla="*/ 0 h 13716"/>
                      <a:gd name="connsiteX12" fmla="*/ 8229600 w 8229600"/>
                      <a:gd name="connsiteY12" fmla="*/ 0 h 13716"/>
                      <a:gd name="connsiteX13" fmla="*/ 8229600 w 8229600"/>
                      <a:gd name="connsiteY13" fmla="*/ 13716 h 13716"/>
                      <a:gd name="connsiteX14" fmla="*/ 7461504 w 8229600"/>
                      <a:gd name="connsiteY14" fmla="*/ 13716 h 13716"/>
                      <a:gd name="connsiteX15" fmla="*/ 6940296 w 8229600"/>
                      <a:gd name="connsiteY15" fmla="*/ 13716 h 13716"/>
                      <a:gd name="connsiteX16" fmla="*/ 6419088 w 8229600"/>
                      <a:gd name="connsiteY16" fmla="*/ 13716 h 13716"/>
                      <a:gd name="connsiteX17" fmla="*/ 5650992 w 8229600"/>
                      <a:gd name="connsiteY17" fmla="*/ 13716 h 13716"/>
                      <a:gd name="connsiteX18" fmla="*/ 5129784 w 8229600"/>
                      <a:gd name="connsiteY18" fmla="*/ 13716 h 13716"/>
                      <a:gd name="connsiteX19" fmla="*/ 4690872 w 8229600"/>
                      <a:gd name="connsiteY19" fmla="*/ 13716 h 13716"/>
                      <a:gd name="connsiteX20" fmla="*/ 4087368 w 8229600"/>
                      <a:gd name="connsiteY20" fmla="*/ 13716 h 13716"/>
                      <a:gd name="connsiteX21" fmla="*/ 3401568 w 8229600"/>
                      <a:gd name="connsiteY21" fmla="*/ 13716 h 13716"/>
                      <a:gd name="connsiteX22" fmla="*/ 2798064 w 8229600"/>
                      <a:gd name="connsiteY22" fmla="*/ 13716 h 13716"/>
                      <a:gd name="connsiteX23" fmla="*/ 2276856 w 8229600"/>
                      <a:gd name="connsiteY23" fmla="*/ 13716 h 13716"/>
                      <a:gd name="connsiteX24" fmla="*/ 1426464 w 8229600"/>
                      <a:gd name="connsiteY24" fmla="*/ 13716 h 13716"/>
                      <a:gd name="connsiteX25" fmla="*/ 740664 w 8229600"/>
                      <a:gd name="connsiteY25" fmla="*/ 13716 h 13716"/>
                      <a:gd name="connsiteX26" fmla="*/ 0 w 8229600"/>
                      <a:gd name="connsiteY26" fmla="*/ 13716 h 13716"/>
                      <a:gd name="connsiteX27" fmla="*/ 0 w 8229600"/>
                      <a:gd name="connsiteY27" fmla="*/ 0 h 137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</a:cxnLst>
                    <a:rect l="l" t="t" r="r" b="b"/>
                    <a:pathLst>
                      <a:path w="8229600" h="13716" fill="none" extrusionOk="0">
                        <a:moveTo>
                          <a:pt x="0" y="0"/>
                        </a:moveTo>
                        <a:cubicBezTo>
                          <a:pt x="227594" y="-4267"/>
                          <a:pt x="329693" y="13251"/>
                          <a:pt x="521208" y="0"/>
                        </a:cubicBezTo>
                        <a:cubicBezTo>
                          <a:pt x="712723" y="-13251"/>
                          <a:pt x="1137373" y="-13618"/>
                          <a:pt x="1371600" y="0"/>
                        </a:cubicBezTo>
                        <a:cubicBezTo>
                          <a:pt x="1605827" y="13618"/>
                          <a:pt x="1975382" y="-27374"/>
                          <a:pt x="2221992" y="0"/>
                        </a:cubicBezTo>
                        <a:cubicBezTo>
                          <a:pt x="2468602" y="27374"/>
                          <a:pt x="2863316" y="-20517"/>
                          <a:pt x="3072384" y="0"/>
                        </a:cubicBezTo>
                        <a:cubicBezTo>
                          <a:pt x="3281452" y="20517"/>
                          <a:pt x="3331438" y="10793"/>
                          <a:pt x="3511296" y="0"/>
                        </a:cubicBezTo>
                        <a:cubicBezTo>
                          <a:pt x="3691154" y="-10793"/>
                          <a:pt x="3906405" y="-29737"/>
                          <a:pt x="4114800" y="0"/>
                        </a:cubicBezTo>
                        <a:cubicBezTo>
                          <a:pt x="4323195" y="29737"/>
                          <a:pt x="4428852" y="-2234"/>
                          <a:pt x="4553712" y="0"/>
                        </a:cubicBezTo>
                        <a:cubicBezTo>
                          <a:pt x="4678572" y="2234"/>
                          <a:pt x="5065629" y="29368"/>
                          <a:pt x="5239512" y="0"/>
                        </a:cubicBezTo>
                        <a:cubicBezTo>
                          <a:pt x="5413395" y="-29368"/>
                          <a:pt x="5703888" y="11839"/>
                          <a:pt x="5843016" y="0"/>
                        </a:cubicBezTo>
                        <a:cubicBezTo>
                          <a:pt x="5982144" y="-11839"/>
                          <a:pt x="6260765" y="24719"/>
                          <a:pt x="6611112" y="0"/>
                        </a:cubicBezTo>
                        <a:cubicBezTo>
                          <a:pt x="6961459" y="-24719"/>
                          <a:pt x="7228293" y="32959"/>
                          <a:pt x="7461504" y="0"/>
                        </a:cubicBezTo>
                        <a:cubicBezTo>
                          <a:pt x="7694715" y="-32959"/>
                          <a:pt x="7990029" y="-3422"/>
                          <a:pt x="8229600" y="0"/>
                        </a:cubicBezTo>
                        <a:cubicBezTo>
                          <a:pt x="8229169" y="6566"/>
                          <a:pt x="8229218" y="9895"/>
                          <a:pt x="8229600" y="13716"/>
                        </a:cubicBezTo>
                        <a:cubicBezTo>
                          <a:pt x="7940706" y="-13865"/>
                          <a:pt x="7792584" y="-20581"/>
                          <a:pt x="7461504" y="13716"/>
                        </a:cubicBezTo>
                        <a:cubicBezTo>
                          <a:pt x="7130424" y="48013"/>
                          <a:pt x="7080072" y="39273"/>
                          <a:pt x="6940296" y="13716"/>
                        </a:cubicBezTo>
                        <a:cubicBezTo>
                          <a:pt x="6800520" y="-11841"/>
                          <a:pt x="6672872" y="22099"/>
                          <a:pt x="6419088" y="13716"/>
                        </a:cubicBezTo>
                        <a:cubicBezTo>
                          <a:pt x="6165304" y="5333"/>
                          <a:pt x="5869721" y="415"/>
                          <a:pt x="5650992" y="13716"/>
                        </a:cubicBezTo>
                        <a:cubicBezTo>
                          <a:pt x="5432263" y="27017"/>
                          <a:pt x="5308310" y="-1549"/>
                          <a:pt x="5129784" y="13716"/>
                        </a:cubicBezTo>
                        <a:cubicBezTo>
                          <a:pt x="4951258" y="28981"/>
                          <a:pt x="4799696" y="10785"/>
                          <a:pt x="4690872" y="13716"/>
                        </a:cubicBezTo>
                        <a:cubicBezTo>
                          <a:pt x="4582048" y="16647"/>
                          <a:pt x="4311124" y="-12408"/>
                          <a:pt x="4087368" y="13716"/>
                        </a:cubicBezTo>
                        <a:cubicBezTo>
                          <a:pt x="3863612" y="39840"/>
                          <a:pt x="3730288" y="8802"/>
                          <a:pt x="3401568" y="13716"/>
                        </a:cubicBezTo>
                        <a:cubicBezTo>
                          <a:pt x="3072848" y="18630"/>
                          <a:pt x="3020684" y="27853"/>
                          <a:pt x="2798064" y="13716"/>
                        </a:cubicBezTo>
                        <a:cubicBezTo>
                          <a:pt x="2575444" y="-421"/>
                          <a:pt x="2440915" y="-11924"/>
                          <a:pt x="2276856" y="13716"/>
                        </a:cubicBezTo>
                        <a:cubicBezTo>
                          <a:pt x="2112797" y="39356"/>
                          <a:pt x="1726502" y="-14132"/>
                          <a:pt x="1426464" y="13716"/>
                        </a:cubicBezTo>
                        <a:cubicBezTo>
                          <a:pt x="1126426" y="41564"/>
                          <a:pt x="992925" y="16444"/>
                          <a:pt x="740664" y="13716"/>
                        </a:cubicBezTo>
                        <a:cubicBezTo>
                          <a:pt x="488403" y="10988"/>
                          <a:pt x="195650" y="-20633"/>
                          <a:pt x="0" y="13716"/>
                        </a:cubicBezTo>
                        <a:cubicBezTo>
                          <a:pt x="120" y="8944"/>
                          <a:pt x="-32" y="6034"/>
                          <a:pt x="0" y="0"/>
                        </a:cubicBezTo>
                        <a:close/>
                      </a:path>
                      <a:path w="8229600" h="13716" stroke="0" extrusionOk="0">
                        <a:moveTo>
                          <a:pt x="0" y="0"/>
                        </a:moveTo>
                        <a:cubicBezTo>
                          <a:pt x="259263" y="-9445"/>
                          <a:pt x="404731" y="4427"/>
                          <a:pt x="521208" y="0"/>
                        </a:cubicBezTo>
                        <a:cubicBezTo>
                          <a:pt x="637685" y="-4427"/>
                          <a:pt x="839187" y="564"/>
                          <a:pt x="960120" y="0"/>
                        </a:cubicBezTo>
                        <a:cubicBezTo>
                          <a:pt x="1081053" y="-564"/>
                          <a:pt x="1313469" y="-16481"/>
                          <a:pt x="1481328" y="0"/>
                        </a:cubicBezTo>
                        <a:cubicBezTo>
                          <a:pt x="1649187" y="16481"/>
                          <a:pt x="1885247" y="26161"/>
                          <a:pt x="2167128" y="0"/>
                        </a:cubicBezTo>
                        <a:cubicBezTo>
                          <a:pt x="2449009" y="-26161"/>
                          <a:pt x="2761875" y="-22202"/>
                          <a:pt x="2935224" y="0"/>
                        </a:cubicBezTo>
                        <a:cubicBezTo>
                          <a:pt x="3108573" y="22202"/>
                          <a:pt x="3540687" y="-2863"/>
                          <a:pt x="3785616" y="0"/>
                        </a:cubicBezTo>
                        <a:cubicBezTo>
                          <a:pt x="4030545" y="2863"/>
                          <a:pt x="4280774" y="-12442"/>
                          <a:pt x="4636008" y="0"/>
                        </a:cubicBezTo>
                        <a:cubicBezTo>
                          <a:pt x="4991242" y="12442"/>
                          <a:pt x="5025483" y="16914"/>
                          <a:pt x="5239512" y="0"/>
                        </a:cubicBezTo>
                        <a:cubicBezTo>
                          <a:pt x="5453541" y="-16914"/>
                          <a:pt x="5754008" y="16592"/>
                          <a:pt x="6007608" y="0"/>
                        </a:cubicBezTo>
                        <a:cubicBezTo>
                          <a:pt x="6261208" y="-16592"/>
                          <a:pt x="6407957" y="-11909"/>
                          <a:pt x="6693408" y="0"/>
                        </a:cubicBezTo>
                        <a:cubicBezTo>
                          <a:pt x="6978859" y="11909"/>
                          <a:pt x="7015437" y="-20890"/>
                          <a:pt x="7296912" y="0"/>
                        </a:cubicBezTo>
                        <a:cubicBezTo>
                          <a:pt x="7578387" y="20890"/>
                          <a:pt x="7859622" y="46406"/>
                          <a:pt x="8229600" y="0"/>
                        </a:cubicBezTo>
                        <a:cubicBezTo>
                          <a:pt x="8229365" y="6754"/>
                          <a:pt x="8229865" y="9234"/>
                          <a:pt x="8229600" y="13716"/>
                        </a:cubicBezTo>
                        <a:cubicBezTo>
                          <a:pt x="8075287" y="30482"/>
                          <a:pt x="7821366" y="17278"/>
                          <a:pt x="7626096" y="13716"/>
                        </a:cubicBezTo>
                        <a:cubicBezTo>
                          <a:pt x="7430826" y="10154"/>
                          <a:pt x="7320004" y="-14241"/>
                          <a:pt x="7022592" y="13716"/>
                        </a:cubicBezTo>
                        <a:cubicBezTo>
                          <a:pt x="6725180" y="41673"/>
                          <a:pt x="6348804" y="-18597"/>
                          <a:pt x="6172200" y="13716"/>
                        </a:cubicBezTo>
                        <a:cubicBezTo>
                          <a:pt x="5995596" y="46029"/>
                          <a:pt x="5788102" y="18318"/>
                          <a:pt x="5650992" y="13716"/>
                        </a:cubicBezTo>
                        <a:cubicBezTo>
                          <a:pt x="5513882" y="9114"/>
                          <a:pt x="5198399" y="24549"/>
                          <a:pt x="4882896" y="13716"/>
                        </a:cubicBezTo>
                        <a:cubicBezTo>
                          <a:pt x="4567393" y="2883"/>
                          <a:pt x="4557008" y="22393"/>
                          <a:pt x="4443984" y="13716"/>
                        </a:cubicBezTo>
                        <a:cubicBezTo>
                          <a:pt x="4330960" y="5039"/>
                          <a:pt x="4061674" y="24319"/>
                          <a:pt x="3758184" y="13716"/>
                        </a:cubicBezTo>
                        <a:cubicBezTo>
                          <a:pt x="3454694" y="3113"/>
                          <a:pt x="3380392" y="14547"/>
                          <a:pt x="3236976" y="13716"/>
                        </a:cubicBezTo>
                        <a:cubicBezTo>
                          <a:pt x="3093560" y="12885"/>
                          <a:pt x="2632116" y="33035"/>
                          <a:pt x="2386584" y="13716"/>
                        </a:cubicBezTo>
                        <a:cubicBezTo>
                          <a:pt x="2141052" y="-5603"/>
                          <a:pt x="2110884" y="24205"/>
                          <a:pt x="1947672" y="13716"/>
                        </a:cubicBezTo>
                        <a:cubicBezTo>
                          <a:pt x="1784460" y="3227"/>
                          <a:pt x="1535467" y="-4111"/>
                          <a:pt x="1261872" y="13716"/>
                        </a:cubicBezTo>
                        <a:cubicBezTo>
                          <a:pt x="988277" y="31543"/>
                          <a:pt x="1021096" y="5803"/>
                          <a:pt x="822960" y="13716"/>
                        </a:cubicBezTo>
                        <a:cubicBezTo>
                          <a:pt x="624824" y="21629"/>
                          <a:pt x="298309" y="-3289"/>
                          <a:pt x="0" y="13716"/>
                        </a:cubicBezTo>
                        <a:cubicBezTo>
                          <a:pt x="52" y="10594"/>
                          <a:pt x="386" y="5364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2C8B0203-AC67-E0B1-826F-E2F77668DE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2" r="20818" b="1"/>
          <a:stretch/>
        </p:blipFill>
        <p:spPr>
          <a:xfrm>
            <a:off x="429369" y="2358792"/>
            <a:ext cx="2957887" cy="3138045"/>
          </a:xfrm>
          <a:custGeom>
            <a:avLst/>
            <a:gdLst/>
            <a:ahLst/>
            <a:cxnLst/>
            <a:rect l="l" t="t" r="r" b="b"/>
            <a:pathLst>
              <a:path w="3807743" h="6307845">
                <a:moveTo>
                  <a:pt x="723201" y="386"/>
                </a:moveTo>
                <a:cubicBezTo>
                  <a:pt x="853884" y="-4204"/>
                  <a:pt x="1013493" y="33912"/>
                  <a:pt x="1176100" y="22622"/>
                </a:cubicBezTo>
                <a:cubicBezTo>
                  <a:pt x="1230302" y="18859"/>
                  <a:pt x="1281736" y="20622"/>
                  <a:pt x="1331852" y="24473"/>
                </a:cubicBezTo>
                <a:lnTo>
                  <a:pt x="1439547" y="34944"/>
                </a:lnTo>
                <a:lnTo>
                  <a:pt x="1484197" y="36226"/>
                </a:lnTo>
                <a:cubicBezTo>
                  <a:pt x="1535166" y="35421"/>
                  <a:pt x="1586369" y="31625"/>
                  <a:pt x="1636625" y="22622"/>
                </a:cubicBezTo>
                <a:cubicBezTo>
                  <a:pt x="1686882" y="13619"/>
                  <a:pt x="1729837" y="10653"/>
                  <a:pt x="1768740" y="10885"/>
                </a:cubicBezTo>
                <a:lnTo>
                  <a:pt x="1829538" y="15086"/>
                </a:lnTo>
                <a:lnTo>
                  <a:pt x="1869968" y="7996"/>
                </a:lnTo>
                <a:cubicBezTo>
                  <a:pt x="1953577" y="-31"/>
                  <a:pt x="2036989" y="9808"/>
                  <a:pt x="2112925" y="20118"/>
                </a:cubicBezTo>
                <a:lnTo>
                  <a:pt x="2119331" y="20977"/>
                </a:lnTo>
                <a:lnTo>
                  <a:pt x="2221855" y="13374"/>
                </a:lnTo>
                <a:cubicBezTo>
                  <a:pt x="2261207" y="12845"/>
                  <a:pt x="2298379" y="14359"/>
                  <a:pt x="2333484" y="16393"/>
                </a:cubicBezTo>
                <a:lnTo>
                  <a:pt x="2372613" y="18812"/>
                </a:lnTo>
                <a:lnTo>
                  <a:pt x="2404945" y="9387"/>
                </a:lnTo>
                <a:cubicBezTo>
                  <a:pt x="2452532" y="1754"/>
                  <a:pt x="2506192" y="9333"/>
                  <a:pt x="2561622" y="17814"/>
                </a:cubicBezTo>
                <a:lnTo>
                  <a:pt x="2583950" y="20591"/>
                </a:lnTo>
                <a:lnTo>
                  <a:pt x="2643527" y="20319"/>
                </a:lnTo>
                <a:cubicBezTo>
                  <a:pt x="2669677" y="20426"/>
                  <a:pt x="2697963" y="20717"/>
                  <a:pt x="2727392" y="21103"/>
                </a:cubicBezTo>
                <a:lnTo>
                  <a:pt x="2786908" y="21989"/>
                </a:lnTo>
                <a:lnTo>
                  <a:pt x="2846459" y="13267"/>
                </a:lnTo>
                <a:cubicBezTo>
                  <a:pt x="2896401" y="10176"/>
                  <a:pt x="2960607" y="12733"/>
                  <a:pt x="3036361" y="17072"/>
                </a:cubicBezTo>
                <a:lnTo>
                  <a:pt x="3129100" y="22671"/>
                </a:lnTo>
                <a:lnTo>
                  <a:pt x="3130653" y="22622"/>
                </a:lnTo>
                <a:cubicBezTo>
                  <a:pt x="3178874" y="19804"/>
                  <a:pt x="3260845" y="26231"/>
                  <a:pt x="3352422" y="32691"/>
                </a:cubicBezTo>
                <a:lnTo>
                  <a:pt x="3362608" y="33356"/>
                </a:lnTo>
                <a:lnTo>
                  <a:pt x="3446036" y="35579"/>
                </a:lnTo>
                <a:cubicBezTo>
                  <a:pt x="3550323" y="36566"/>
                  <a:pt x="3662083" y="33535"/>
                  <a:pt x="3778601" y="22622"/>
                </a:cubicBezTo>
                <a:cubicBezTo>
                  <a:pt x="3793981" y="243672"/>
                  <a:pt x="3764152" y="318695"/>
                  <a:pt x="3778601" y="467157"/>
                </a:cubicBezTo>
                <a:cubicBezTo>
                  <a:pt x="3790077" y="557563"/>
                  <a:pt x="3783697" y="684218"/>
                  <a:pt x="3777639" y="811856"/>
                </a:cubicBezTo>
                <a:lnTo>
                  <a:pt x="3773760" y="922625"/>
                </a:lnTo>
                <a:lnTo>
                  <a:pt x="3778601" y="974384"/>
                </a:lnTo>
                <a:cubicBezTo>
                  <a:pt x="3785784" y="1003717"/>
                  <a:pt x="3785160" y="1041120"/>
                  <a:pt x="3781239" y="1085904"/>
                </a:cubicBezTo>
                <a:lnTo>
                  <a:pt x="3776107" y="1132519"/>
                </a:lnTo>
                <a:lnTo>
                  <a:pt x="3778601" y="1162456"/>
                </a:lnTo>
                <a:cubicBezTo>
                  <a:pt x="3791360" y="1256797"/>
                  <a:pt x="3774958" y="1367020"/>
                  <a:pt x="3763568" y="1469787"/>
                </a:cubicBezTo>
                <a:lnTo>
                  <a:pt x="3758806" y="1520515"/>
                </a:lnTo>
                <a:lnTo>
                  <a:pt x="3760417" y="1549437"/>
                </a:lnTo>
                <a:cubicBezTo>
                  <a:pt x="3764298" y="1588133"/>
                  <a:pt x="3770171" y="1628243"/>
                  <a:pt x="3778601" y="1669683"/>
                </a:cubicBezTo>
                <a:cubicBezTo>
                  <a:pt x="3846039" y="2001203"/>
                  <a:pt x="3774784" y="2142285"/>
                  <a:pt x="3778601" y="2364982"/>
                </a:cubicBezTo>
                <a:lnTo>
                  <a:pt x="3776565" y="2406088"/>
                </a:lnTo>
                <a:lnTo>
                  <a:pt x="3778601" y="2427673"/>
                </a:lnTo>
                <a:cubicBezTo>
                  <a:pt x="3821357" y="2695960"/>
                  <a:pt x="3735684" y="2699438"/>
                  <a:pt x="3778601" y="2809517"/>
                </a:cubicBezTo>
                <a:cubicBezTo>
                  <a:pt x="3789330" y="2837037"/>
                  <a:pt x="3791666" y="2872927"/>
                  <a:pt x="3789892" y="2914654"/>
                </a:cubicBezTo>
                <a:lnTo>
                  <a:pt x="3784971" y="2966248"/>
                </a:lnTo>
                <a:lnTo>
                  <a:pt x="3796722" y="3024078"/>
                </a:lnTo>
                <a:cubicBezTo>
                  <a:pt x="3809238" y="3115139"/>
                  <a:pt x="3806232" y="3210898"/>
                  <a:pt x="3799338" y="3302850"/>
                </a:cubicBezTo>
                <a:lnTo>
                  <a:pt x="3787405" y="3438354"/>
                </a:lnTo>
                <a:lnTo>
                  <a:pt x="3790719" y="3460532"/>
                </a:lnTo>
                <a:cubicBezTo>
                  <a:pt x="3797323" y="3541872"/>
                  <a:pt x="3789007" y="3624193"/>
                  <a:pt x="3780361" y="3709762"/>
                </a:cubicBezTo>
                <a:lnTo>
                  <a:pt x="3780169" y="3712283"/>
                </a:lnTo>
                <a:lnTo>
                  <a:pt x="3781239" y="3768266"/>
                </a:lnTo>
                <a:cubicBezTo>
                  <a:pt x="3780994" y="3815588"/>
                  <a:pt x="3779902" y="3863939"/>
                  <a:pt x="3778794" y="3912511"/>
                </a:cubicBezTo>
                <a:lnTo>
                  <a:pt x="3776324" y="4054010"/>
                </a:lnTo>
                <a:lnTo>
                  <a:pt x="3778601" y="4074733"/>
                </a:lnTo>
                <a:cubicBezTo>
                  <a:pt x="3822365" y="4336760"/>
                  <a:pt x="3765189" y="4482586"/>
                  <a:pt x="3778601" y="4644650"/>
                </a:cubicBezTo>
                <a:cubicBezTo>
                  <a:pt x="3781954" y="4685166"/>
                  <a:pt x="3782850" y="4718916"/>
                  <a:pt x="3782504" y="4749344"/>
                </a:cubicBezTo>
                <a:lnTo>
                  <a:pt x="3780512" y="4796832"/>
                </a:lnTo>
                <a:lnTo>
                  <a:pt x="3786260" y="4877451"/>
                </a:lnTo>
                <a:cubicBezTo>
                  <a:pt x="3786165" y="4918212"/>
                  <a:pt x="3784020" y="4964155"/>
                  <a:pt x="3781623" y="5015963"/>
                </a:cubicBezTo>
                <a:lnTo>
                  <a:pt x="3779076" y="5087925"/>
                </a:lnTo>
                <a:lnTo>
                  <a:pt x="3779599" y="5155456"/>
                </a:lnTo>
                <a:lnTo>
                  <a:pt x="3775907" y="5219073"/>
                </a:lnTo>
                <a:lnTo>
                  <a:pt x="3778601" y="5402640"/>
                </a:lnTo>
                <a:cubicBezTo>
                  <a:pt x="3780494" y="5441637"/>
                  <a:pt x="3781680" y="5475146"/>
                  <a:pt x="3782335" y="5504141"/>
                </a:cubicBezTo>
                <a:lnTo>
                  <a:pt x="3782798" y="5566951"/>
                </a:lnTo>
                <a:lnTo>
                  <a:pt x="3786885" y="5599303"/>
                </a:lnTo>
                <a:cubicBezTo>
                  <a:pt x="3799534" y="5776838"/>
                  <a:pt x="3769350" y="6111156"/>
                  <a:pt x="3778601" y="6291711"/>
                </a:cubicBezTo>
                <a:cubicBezTo>
                  <a:pt x="3687392" y="6306733"/>
                  <a:pt x="3632350" y="6304889"/>
                  <a:pt x="3574752" y="6300212"/>
                </a:cubicBezTo>
                <a:lnTo>
                  <a:pt x="3545837" y="6297718"/>
                </a:lnTo>
                <a:lnTo>
                  <a:pt x="3527963" y="6296834"/>
                </a:lnTo>
                <a:cubicBezTo>
                  <a:pt x="3482151" y="6294419"/>
                  <a:pt x="3430025" y="6291672"/>
                  <a:pt x="3355561" y="6291711"/>
                </a:cubicBezTo>
                <a:cubicBezTo>
                  <a:pt x="3304843" y="6293555"/>
                  <a:pt x="3262749" y="6292377"/>
                  <a:pt x="3225711" y="6290098"/>
                </a:cubicBezTo>
                <a:lnTo>
                  <a:pt x="3218247" y="6289525"/>
                </a:lnTo>
                <a:lnTo>
                  <a:pt x="3198550" y="6289212"/>
                </a:lnTo>
                <a:cubicBezTo>
                  <a:pt x="3144315" y="6287803"/>
                  <a:pt x="3088976" y="6286105"/>
                  <a:pt x="3034921" y="6284968"/>
                </a:cubicBezTo>
                <a:lnTo>
                  <a:pt x="2973802" y="6284626"/>
                </a:lnTo>
                <a:lnTo>
                  <a:pt x="2932520" y="6291711"/>
                </a:lnTo>
                <a:cubicBezTo>
                  <a:pt x="2893699" y="6300111"/>
                  <a:pt x="2847670" y="6301992"/>
                  <a:pt x="2797581" y="6300669"/>
                </a:cubicBezTo>
                <a:lnTo>
                  <a:pt x="2672392" y="6292599"/>
                </a:lnTo>
                <a:lnTo>
                  <a:pt x="2629726" y="6293120"/>
                </a:lnTo>
                <a:lnTo>
                  <a:pt x="2540544" y="6284698"/>
                </a:lnTo>
                <a:lnTo>
                  <a:pt x="2473475" y="6280786"/>
                </a:lnTo>
                <a:cubicBezTo>
                  <a:pt x="2419724" y="6279900"/>
                  <a:pt x="2368202" y="6282437"/>
                  <a:pt x="2322057" y="6291711"/>
                </a:cubicBezTo>
                <a:cubicBezTo>
                  <a:pt x="2275912" y="6300985"/>
                  <a:pt x="2236301" y="6305003"/>
                  <a:pt x="2199195" y="6305968"/>
                </a:cubicBezTo>
                <a:lnTo>
                  <a:pt x="2094190" y="6302012"/>
                </a:lnTo>
                <a:lnTo>
                  <a:pt x="2029724" y="6307766"/>
                </a:lnTo>
                <a:cubicBezTo>
                  <a:pt x="1971866" y="6308389"/>
                  <a:pt x="1916420" y="6305265"/>
                  <a:pt x="1864312" y="6301339"/>
                </a:cubicBezTo>
                <a:lnTo>
                  <a:pt x="1761307" y="6293375"/>
                </a:lnTo>
                <a:lnTo>
                  <a:pt x="1745972" y="6293782"/>
                </a:lnTo>
                <a:cubicBezTo>
                  <a:pt x="1699734" y="6294177"/>
                  <a:pt x="1664143" y="6292827"/>
                  <a:pt x="1633352" y="6291083"/>
                </a:cubicBezTo>
                <a:lnTo>
                  <a:pt x="1621369" y="6290324"/>
                </a:lnTo>
                <a:lnTo>
                  <a:pt x="1599140" y="6291711"/>
                </a:lnTo>
                <a:cubicBezTo>
                  <a:pt x="1564093" y="6296354"/>
                  <a:pt x="1527169" y="6296254"/>
                  <a:pt x="1488567" y="6294097"/>
                </a:cubicBezTo>
                <a:lnTo>
                  <a:pt x="1429716" y="6289243"/>
                </a:lnTo>
                <a:lnTo>
                  <a:pt x="1401008" y="6291711"/>
                </a:lnTo>
                <a:cubicBezTo>
                  <a:pt x="1314301" y="6301163"/>
                  <a:pt x="1222976" y="6299856"/>
                  <a:pt x="1127367" y="6296839"/>
                </a:cubicBezTo>
                <a:lnTo>
                  <a:pt x="1062601" y="6295730"/>
                </a:lnTo>
                <a:lnTo>
                  <a:pt x="964991" y="6305909"/>
                </a:lnTo>
                <a:cubicBezTo>
                  <a:pt x="833250" y="6307778"/>
                  <a:pt x="714190" y="6280255"/>
                  <a:pt x="603122" y="6291711"/>
                </a:cubicBezTo>
                <a:cubicBezTo>
                  <a:pt x="455032" y="6306986"/>
                  <a:pt x="261206" y="6260346"/>
                  <a:pt x="30143" y="6291711"/>
                </a:cubicBezTo>
                <a:cubicBezTo>
                  <a:pt x="-1198" y="6167281"/>
                  <a:pt x="7291" y="6044138"/>
                  <a:pt x="19371" y="5934598"/>
                </a:cubicBezTo>
                <a:lnTo>
                  <a:pt x="33559" y="5801663"/>
                </a:lnTo>
                <a:lnTo>
                  <a:pt x="30143" y="5784485"/>
                </a:lnTo>
                <a:cubicBezTo>
                  <a:pt x="7257" y="5691455"/>
                  <a:pt x="7506" y="5585492"/>
                  <a:pt x="13352" y="5476692"/>
                </a:cubicBezTo>
                <a:lnTo>
                  <a:pt x="21882" y="5346809"/>
                </a:lnTo>
                <a:lnTo>
                  <a:pt x="22064" y="5339439"/>
                </a:lnTo>
                <a:lnTo>
                  <a:pt x="29601" y="5166357"/>
                </a:lnTo>
                <a:lnTo>
                  <a:pt x="30143" y="5151877"/>
                </a:lnTo>
                <a:cubicBezTo>
                  <a:pt x="30018" y="5125783"/>
                  <a:pt x="30111" y="5102484"/>
                  <a:pt x="30346" y="5081409"/>
                </a:cubicBezTo>
                <a:lnTo>
                  <a:pt x="30433" y="5076663"/>
                </a:lnTo>
                <a:lnTo>
                  <a:pt x="30143" y="4963804"/>
                </a:lnTo>
                <a:cubicBezTo>
                  <a:pt x="27040" y="4910138"/>
                  <a:pt x="27067" y="4856021"/>
                  <a:pt x="28459" y="4800989"/>
                </a:cubicBezTo>
                <a:lnTo>
                  <a:pt x="30399" y="4750796"/>
                </a:lnTo>
                <a:lnTo>
                  <a:pt x="31514" y="4666872"/>
                </a:lnTo>
                <a:lnTo>
                  <a:pt x="34697" y="4639551"/>
                </a:lnTo>
                <a:lnTo>
                  <a:pt x="34963" y="4632686"/>
                </a:lnTo>
                <a:cubicBezTo>
                  <a:pt x="37318" y="4575362"/>
                  <a:pt x="39271" y="4516661"/>
                  <a:pt x="39056" y="4456118"/>
                </a:cubicBezTo>
                <a:lnTo>
                  <a:pt x="36996" y="4412759"/>
                </a:lnTo>
                <a:lnTo>
                  <a:pt x="30143" y="4388188"/>
                </a:lnTo>
                <a:cubicBezTo>
                  <a:pt x="7389" y="4328002"/>
                  <a:pt x="11492" y="4256950"/>
                  <a:pt x="19232" y="4188739"/>
                </a:cubicBezTo>
                <a:lnTo>
                  <a:pt x="23985" y="4147809"/>
                </a:lnTo>
                <a:lnTo>
                  <a:pt x="23690" y="4087290"/>
                </a:lnTo>
                <a:lnTo>
                  <a:pt x="29097" y="3984687"/>
                </a:lnTo>
                <a:lnTo>
                  <a:pt x="28035" y="3962690"/>
                </a:lnTo>
                <a:cubicBezTo>
                  <a:pt x="28525" y="3945828"/>
                  <a:pt x="30052" y="3926691"/>
                  <a:pt x="32148" y="3905387"/>
                </a:cubicBezTo>
                <a:lnTo>
                  <a:pt x="34754" y="3881032"/>
                </a:lnTo>
                <a:lnTo>
                  <a:pt x="39206" y="3802233"/>
                </a:lnTo>
                <a:cubicBezTo>
                  <a:pt x="39778" y="3763353"/>
                  <a:pt x="37619" y="3728800"/>
                  <a:pt x="30143" y="3698588"/>
                </a:cubicBezTo>
                <a:cubicBezTo>
                  <a:pt x="7714" y="3607954"/>
                  <a:pt x="33117" y="3482508"/>
                  <a:pt x="36579" y="3365983"/>
                </a:cubicBezTo>
                <a:lnTo>
                  <a:pt x="36510" y="3356621"/>
                </a:lnTo>
                <a:lnTo>
                  <a:pt x="30143" y="3311044"/>
                </a:lnTo>
                <a:cubicBezTo>
                  <a:pt x="14271" y="3224157"/>
                  <a:pt x="11445" y="3149243"/>
                  <a:pt x="14856" y="3082749"/>
                </a:cubicBezTo>
                <a:lnTo>
                  <a:pt x="22229" y="3005366"/>
                </a:lnTo>
                <a:lnTo>
                  <a:pt x="27244" y="2895198"/>
                </a:lnTo>
                <a:cubicBezTo>
                  <a:pt x="29143" y="2848776"/>
                  <a:pt x="30527" y="2799531"/>
                  <a:pt x="30143" y="2746826"/>
                </a:cubicBezTo>
                <a:lnTo>
                  <a:pt x="36784" y="2638240"/>
                </a:lnTo>
                <a:lnTo>
                  <a:pt x="30143" y="2615745"/>
                </a:lnTo>
                <a:cubicBezTo>
                  <a:pt x="-20952" y="2495890"/>
                  <a:pt x="17898" y="2340273"/>
                  <a:pt x="37923" y="2201958"/>
                </a:cubicBezTo>
                <a:lnTo>
                  <a:pt x="42734" y="2158379"/>
                </a:lnTo>
                <a:lnTo>
                  <a:pt x="30143" y="2114218"/>
                </a:lnTo>
                <a:cubicBezTo>
                  <a:pt x="2269" y="2040950"/>
                  <a:pt x="-2735" y="1972014"/>
                  <a:pt x="1162" y="1906697"/>
                </a:cubicBezTo>
                <a:lnTo>
                  <a:pt x="6289" y="1854885"/>
                </a:lnTo>
                <a:lnTo>
                  <a:pt x="8053" y="1809168"/>
                </a:lnTo>
                <a:cubicBezTo>
                  <a:pt x="9832" y="1790244"/>
                  <a:pt x="12470" y="1771472"/>
                  <a:pt x="15415" y="1752867"/>
                </a:cubicBezTo>
                <a:lnTo>
                  <a:pt x="30925" y="1652561"/>
                </a:lnTo>
                <a:lnTo>
                  <a:pt x="30143" y="1606992"/>
                </a:lnTo>
                <a:cubicBezTo>
                  <a:pt x="28397" y="1588584"/>
                  <a:pt x="27931" y="1568665"/>
                  <a:pt x="28348" y="1547550"/>
                </a:cubicBezTo>
                <a:lnTo>
                  <a:pt x="29206" y="1531212"/>
                </a:lnTo>
                <a:lnTo>
                  <a:pt x="23637" y="1487282"/>
                </a:lnTo>
                <a:cubicBezTo>
                  <a:pt x="16479" y="1367166"/>
                  <a:pt x="59638" y="1246041"/>
                  <a:pt x="30143" y="1156757"/>
                </a:cubicBezTo>
                <a:cubicBezTo>
                  <a:pt x="21716" y="1131248"/>
                  <a:pt x="18318" y="1090735"/>
                  <a:pt x="17757" y="1041370"/>
                </a:cubicBezTo>
                <a:lnTo>
                  <a:pt x="18463" y="985697"/>
                </a:lnTo>
                <a:lnTo>
                  <a:pt x="16239" y="975915"/>
                </a:lnTo>
                <a:cubicBezTo>
                  <a:pt x="13541" y="957312"/>
                  <a:pt x="12597" y="940330"/>
                  <a:pt x="12862" y="924477"/>
                </a:cubicBezTo>
                <a:lnTo>
                  <a:pt x="23640" y="845857"/>
                </a:lnTo>
                <a:lnTo>
                  <a:pt x="30907" y="688163"/>
                </a:lnTo>
                <a:lnTo>
                  <a:pt x="31375" y="662715"/>
                </a:lnTo>
                <a:lnTo>
                  <a:pt x="30143" y="655230"/>
                </a:lnTo>
                <a:cubicBezTo>
                  <a:pt x="20345" y="615334"/>
                  <a:pt x="17924" y="569960"/>
                  <a:pt x="19185" y="520814"/>
                </a:cubicBezTo>
                <a:lnTo>
                  <a:pt x="26662" y="415314"/>
                </a:lnTo>
                <a:lnTo>
                  <a:pt x="25635" y="383217"/>
                </a:lnTo>
                <a:cubicBezTo>
                  <a:pt x="25461" y="243905"/>
                  <a:pt x="35455" y="113017"/>
                  <a:pt x="30143" y="22622"/>
                </a:cubicBezTo>
                <a:cubicBezTo>
                  <a:pt x="90096" y="13526"/>
                  <a:pt x="146841" y="12585"/>
                  <a:pt x="200495" y="15390"/>
                </a:cubicBezTo>
                <a:lnTo>
                  <a:pt x="324102" y="27794"/>
                </a:lnTo>
                <a:lnTo>
                  <a:pt x="329634" y="27979"/>
                </a:lnTo>
                <a:cubicBezTo>
                  <a:pt x="398332" y="30204"/>
                  <a:pt x="468106" y="31425"/>
                  <a:pt x="551798" y="27886"/>
                </a:cubicBezTo>
                <a:lnTo>
                  <a:pt x="592464" y="25476"/>
                </a:lnTo>
                <a:lnTo>
                  <a:pt x="603122" y="22622"/>
                </a:lnTo>
                <a:cubicBezTo>
                  <a:pt x="639294" y="8191"/>
                  <a:pt x="679641" y="1916"/>
                  <a:pt x="723201" y="38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10062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9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BD134-89E3-FB47-0942-78FBDE59A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843" y="2122968"/>
            <a:ext cx="7886700" cy="563069"/>
          </a:xfrm>
        </p:spPr>
        <p:txBody>
          <a:bodyPr>
            <a:normAutofit fontScale="90000"/>
          </a:bodyPr>
          <a:lstStyle/>
          <a:p>
            <a:r>
              <a:rPr lang="en-SE" sz="3900">
                <a:latin typeface="Times New Roman"/>
                <a:cs typeface="Times New Roman"/>
              </a:rPr>
              <a:t>                      Project work</a:t>
            </a:r>
            <a:br>
              <a:rPr lang="en-SE" sz="3900">
                <a:latin typeface="Times New Roman"/>
                <a:cs typeface="Times New Roman"/>
              </a:rPr>
            </a:br>
            <a:r>
              <a:rPr lang="en-SE" sz="3900">
                <a:latin typeface="Times New Roman"/>
                <a:cs typeface="Times New Roman"/>
              </a:rPr>
              <a:t>		     </a:t>
            </a:r>
            <a:r>
              <a:rPr lang="en-SE" sz="2200">
                <a:latin typeface="Times New Roman"/>
                <a:cs typeface="Times New Roman"/>
              </a:rPr>
              <a:t>(The way we worked)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D1F26151-368B-ED6A-48E3-A0454142B97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970383"/>
              </p:ext>
            </p:extLst>
          </p:nvPr>
        </p:nvGraphicFramePr>
        <p:xfrm>
          <a:off x="425014" y="2830814"/>
          <a:ext cx="7906406" cy="24620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9096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diagram of a project&#10;&#10;Description automatically generated">
            <a:extLst>
              <a:ext uri="{FF2B5EF4-FFF2-40B4-BE49-F238E27FC236}">
                <a16:creationId xmlns:a16="http://schemas.microsoft.com/office/drawing/2014/main" id="{50DF9544-33F9-CDB3-D4C4-95FBBF40A5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202" y="643467"/>
            <a:ext cx="7631595" cy="5571065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DB4DD7-A23A-C795-4C75-E5945A134225}"/>
              </a:ext>
            </a:extLst>
          </p:cNvPr>
          <p:cNvSpPr txBox="1"/>
          <p:nvPr/>
        </p:nvSpPr>
        <p:spPr>
          <a:xfrm>
            <a:off x="3468413" y="569310"/>
            <a:ext cx="2452413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ea typeface="Calibri"/>
                <a:cs typeface="Calibri"/>
              </a:rPr>
              <a:t>    Project Architecture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9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2" name="Rectangle 208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0FAD53-98F8-03B7-0610-8CDF369D8366}"/>
              </a:ext>
            </a:extLst>
          </p:cNvPr>
          <p:cNvSpPr txBox="1"/>
          <p:nvPr/>
        </p:nvSpPr>
        <p:spPr>
          <a:xfrm>
            <a:off x="626364" y="2409325"/>
            <a:ext cx="3464716" cy="3697561"/>
          </a:xfrm>
          <a:prstGeom prst="rect">
            <a:avLst/>
          </a:prstGeom>
        </p:spPr>
        <p:txBody>
          <a:bodyPr vert="horz" lIns="68580" tIns="34290" rIns="68580" bIns="34290" rtlCol="0">
            <a:normAutofit lnSpcReduction="10000"/>
          </a:bodyPr>
          <a:lstStyle/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75">
                <a:latin typeface="Times New Roman" panose="02020603050405020304" pitchFamily="18" charset="0"/>
                <a:cs typeface="Times New Roman" panose="02020603050405020304" pitchFamily="18" charset="0"/>
              </a:rPr>
              <a:t>Technical challenges: members using different operating systems (e.g., Linux, Windows, macOS) presented compatibility issues like sound sync, GUI and Ports.</a:t>
            </a:r>
          </a:p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1275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75">
                <a:latin typeface="Times New Roman" panose="02020603050405020304" pitchFamily="18" charset="0"/>
                <a:cs typeface="Times New Roman" panose="02020603050405020304" pitchFamily="18" charset="0"/>
              </a:rPr>
              <a:t>Testing complexities: especially when trying to make all functionalities work during CAN communication (supports multi master, message-based protocol)</a:t>
            </a:r>
          </a:p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1275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75">
                <a:latin typeface="Times New Roman" panose="02020603050405020304" pitchFamily="18" charset="0"/>
                <a:cs typeface="Times New Roman" panose="02020603050405020304" pitchFamily="18" charset="0"/>
              </a:rPr>
              <a:t>Quality assurance: it was difficult maintaining consistent code quality and preventing regression due to frequent updates from various team member, so we implemented a form of continuous integration to avoid conflicts.</a:t>
            </a:r>
          </a:p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endParaRPr lang="en-US" sz="1275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r>
              <a:rPr lang="en-US" sz="1275">
                <a:latin typeface="Times New Roman" panose="02020603050405020304" pitchFamily="18" charset="0"/>
                <a:cs typeface="Times New Roman" panose="02020603050405020304" pitchFamily="18" charset="0"/>
              </a:rPr>
              <a:t>Learning Curve: Learning new tools, frameworks (like Qt), and some technologies during the project was time-intensive and it temporarily slowed down development.</a:t>
            </a:r>
          </a:p>
          <a:p>
            <a:pPr indent="-171450">
              <a:lnSpc>
                <a:spcPct val="90000"/>
              </a:lnSpc>
              <a:spcAft>
                <a:spcPts val="450"/>
              </a:spcAft>
              <a:buFont typeface="Arial" panose="020B0604020202020204" pitchFamily="34" charset="0"/>
              <a:buChar char="•"/>
            </a:pPr>
            <a:endParaRPr lang="en-US" sz="1275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challenge accepted meme - Xenos - The Bolter and Chainsword">
            <a:extLst>
              <a:ext uri="{FF2B5EF4-FFF2-40B4-BE49-F238E27FC236}">
                <a16:creationId xmlns:a16="http://schemas.microsoft.com/office/drawing/2014/main" id="{7B7A7976-D9BE-F3D0-1C2B-DC43018ED4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2" r="8902"/>
          <a:stretch/>
        </p:blipFill>
        <p:spPr bwMode="auto">
          <a:xfrm>
            <a:off x="4671912" y="857257"/>
            <a:ext cx="4472089" cy="5143493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A1F28AC6-ED3C-B6B5-D614-86CCEED03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146" y="857250"/>
            <a:ext cx="7886700" cy="1325563"/>
          </a:xfrm>
        </p:spPr>
        <p:txBody>
          <a:bodyPr/>
          <a:lstStyle/>
          <a:p>
            <a:r>
              <a:rPr lang="en-SE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Challenges!!!</a:t>
            </a:r>
          </a:p>
        </p:txBody>
      </p:sp>
    </p:spTree>
    <p:extLst>
      <p:ext uri="{BB962C8B-B14F-4D97-AF65-F5344CB8AC3E}">
        <p14:creationId xmlns:p14="http://schemas.microsoft.com/office/powerpoint/2010/main" val="3942326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5725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 useBgFill="1">
        <p:nvSpPr>
          <p:cNvPr id="17" name="Freeform: Shape 16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5819" y="857250"/>
            <a:ext cx="7472363" cy="51435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857250"/>
            <a:ext cx="7461504" cy="51435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6E5F15-D3BA-F3C5-0D91-7234F9536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2" y="2356961"/>
            <a:ext cx="6858000" cy="2073021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algn="ctr"/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88920" y="5000840"/>
            <a:ext cx="3566160" cy="2057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35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3935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517</Words>
  <Application>Microsoft Macintosh PowerPoint</Application>
  <PresentationFormat>On-screen Show (4:3)</PresentationFormat>
  <Paragraphs>44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Times New Roman</vt:lpstr>
      <vt:lpstr>Wingdings</vt:lpstr>
      <vt:lpstr>Office Theme</vt:lpstr>
      <vt:lpstr>Project Overview</vt:lpstr>
      <vt:lpstr>Tools and Technologies</vt:lpstr>
      <vt:lpstr>                      Project work        (The way we worked)</vt:lpstr>
      <vt:lpstr>PowerPoint Presentation</vt:lpstr>
      <vt:lpstr>Challenges!!!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Martins Nwosu</cp:lastModifiedBy>
  <cp:revision>3</cp:revision>
  <dcterms:created xsi:type="dcterms:W3CDTF">2023-09-09T12:34:05Z</dcterms:created>
  <dcterms:modified xsi:type="dcterms:W3CDTF">2023-09-14T19:51:29Z</dcterms:modified>
</cp:coreProperties>
</file>

<file path=docProps/thumbnail.jpeg>
</file>